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76" r:id="rId5"/>
    <p:sldId id="279" r:id="rId6"/>
    <p:sldId id="280" r:id="rId7"/>
    <p:sldId id="259" r:id="rId8"/>
    <p:sldId id="258" r:id="rId9"/>
    <p:sldId id="266" r:id="rId10"/>
    <p:sldId id="275" r:id="rId11"/>
    <p:sldId id="267" r:id="rId12"/>
    <p:sldId id="269" r:id="rId13"/>
    <p:sldId id="277" r:id="rId14"/>
    <p:sldId id="281" r:id="rId15"/>
    <p:sldId id="278" r:id="rId16"/>
    <p:sldId id="270" r:id="rId17"/>
    <p:sldId id="271" r:id="rId18"/>
    <p:sldId id="272" r:id="rId19"/>
    <p:sldId id="28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DE3A"/>
    <a:srgbClr val="608F3D"/>
    <a:srgbClr val="A2CF49"/>
    <a:srgbClr val="97E9D5"/>
    <a:srgbClr val="FF6D6D"/>
    <a:srgbClr val="FFC1C1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5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04B02D-2D8F-407F-92B2-9B3932E423AF}" type="doc">
      <dgm:prSet loTypeId="urn:microsoft.com/office/officeart/2005/8/layout/cycle7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643531C-1011-40CC-A7D5-B755E311A78E}">
      <dgm:prSet phldrT="[Текст]" custT="1"/>
      <dgm:spPr>
        <a:solidFill>
          <a:srgbClr val="FFC1C1"/>
        </a:solidFill>
      </dgm:spPr>
      <dgm:t>
        <a:bodyPr/>
        <a:lstStyle/>
        <a:p>
          <a:r>
            <a: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ГИА-9 допускаются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072F33-71FE-45B0-8009-B279E15B65CD}" type="parTrans" cxnId="{92AF9D19-297B-47EA-898E-AC0C0D5D90F0}">
      <dgm:prSet/>
      <dgm:spPr/>
      <dgm:t>
        <a:bodyPr/>
        <a:lstStyle/>
        <a:p>
          <a:endParaRPr lang="ru-RU" sz="2000"/>
        </a:p>
      </dgm:t>
    </dgm:pt>
    <dgm:pt modelId="{E16A61CE-6EE0-483F-8665-49FD357AC1D0}" type="sibTrans" cxnId="{92AF9D19-297B-47EA-898E-AC0C0D5D90F0}">
      <dgm:prSet custT="1"/>
      <dgm:spPr>
        <a:solidFill>
          <a:srgbClr val="FF6D6D"/>
        </a:solidFill>
      </dgm:spPr>
      <dgm:t>
        <a:bodyPr/>
        <a:lstStyle/>
        <a:p>
          <a:endParaRPr lang="ru-RU" sz="2000"/>
        </a:p>
      </dgm:t>
    </dgm:pt>
    <dgm:pt modelId="{D56EB88F-E200-4CA9-B27D-A5F21ECBC58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/>
            <a:t>Обучающиеся, имеющие результат «зачет» за итоговое собеседование по русскому языку</a:t>
          </a:r>
          <a:endParaRPr lang="ru-RU" sz="2000" dirty="0"/>
        </a:p>
      </dgm:t>
    </dgm:pt>
    <dgm:pt modelId="{9FB5457E-8E5D-439E-B3F4-D0DBE4CACAEA}" type="parTrans" cxnId="{56F36FE1-688E-461C-B59D-D94AD03339CB}">
      <dgm:prSet/>
      <dgm:spPr/>
      <dgm:t>
        <a:bodyPr/>
        <a:lstStyle/>
        <a:p>
          <a:endParaRPr lang="ru-RU" sz="2000"/>
        </a:p>
      </dgm:t>
    </dgm:pt>
    <dgm:pt modelId="{2E79E2CD-D5EB-4009-942A-713CFEFBE3B6}" type="sibTrans" cxnId="{56F36FE1-688E-461C-B59D-D94AD03339CB}">
      <dgm:prSet custT="1"/>
      <dgm:spPr/>
      <dgm:t>
        <a:bodyPr/>
        <a:lstStyle/>
        <a:p>
          <a:endParaRPr lang="ru-RU" sz="2000"/>
        </a:p>
      </dgm:t>
    </dgm:pt>
    <dgm:pt modelId="{B2265B2D-B4C1-4AF3-A34F-47C2EE3DDF05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/>
            <a:t>Обучающиеся, не имеющие академической задолженности, в полном объеме выполнившие учебный план или индивидуальный учебный план (имеющие годовые отметки по всем учебным предметам учебного плана за IX класс не ниже удовлетворительных)</a:t>
          </a:r>
          <a:endParaRPr lang="ru-RU" sz="2000" dirty="0"/>
        </a:p>
      </dgm:t>
    </dgm:pt>
    <dgm:pt modelId="{1CC9664C-9747-4BCB-8F31-EAEA68177EAA}" type="parTrans" cxnId="{727A8E67-7779-43FE-A88E-689121057065}">
      <dgm:prSet/>
      <dgm:spPr/>
      <dgm:t>
        <a:bodyPr/>
        <a:lstStyle/>
        <a:p>
          <a:endParaRPr lang="ru-RU" sz="2000"/>
        </a:p>
      </dgm:t>
    </dgm:pt>
    <dgm:pt modelId="{78A1E5E9-1981-47D1-BC6A-38CC87E3F777}" type="sibTrans" cxnId="{727A8E67-7779-43FE-A88E-689121057065}">
      <dgm:prSet custT="1"/>
      <dgm:spPr>
        <a:solidFill>
          <a:srgbClr val="FF6D6D"/>
        </a:solidFill>
      </dgm:spPr>
      <dgm:t>
        <a:bodyPr/>
        <a:lstStyle/>
        <a:p>
          <a:endParaRPr lang="ru-RU" sz="2000"/>
        </a:p>
      </dgm:t>
    </dgm:pt>
    <dgm:pt modelId="{EBB4EE18-69E4-45D8-9FFB-62905420DBC9}" type="pres">
      <dgm:prSet presAssocID="{2404B02D-2D8F-407F-92B2-9B3932E423AF}" presName="Name0" presStyleCnt="0">
        <dgm:presLayoutVars>
          <dgm:dir/>
          <dgm:resizeHandles val="exact"/>
        </dgm:presLayoutVars>
      </dgm:prSet>
      <dgm:spPr/>
    </dgm:pt>
    <dgm:pt modelId="{B89C9691-C582-4E04-AB23-10889C6F9ED3}" type="pres">
      <dgm:prSet presAssocID="{7643531C-1011-40CC-A7D5-B755E311A78E}" presName="node" presStyleLbl="node1" presStyleIdx="0" presStyleCnt="3" custScaleX="199077">
        <dgm:presLayoutVars>
          <dgm:bulletEnabled val="1"/>
        </dgm:presLayoutVars>
      </dgm:prSet>
      <dgm:spPr/>
    </dgm:pt>
    <dgm:pt modelId="{41E441B4-FB99-4BAB-BAD4-80B2FD9546FB}" type="pres">
      <dgm:prSet presAssocID="{E16A61CE-6EE0-483F-8665-49FD357AC1D0}" presName="sibTrans" presStyleLbl="sibTrans2D1" presStyleIdx="0" presStyleCnt="3"/>
      <dgm:spPr/>
    </dgm:pt>
    <dgm:pt modelId="{1B2456BD-B0B5-4A97-AB08-69D95D3A01B4}" type="pres">
      <dgm:prSet presAssocID="{E16A61CE-6EE0-483F-8665-49FD357AC1D0}" presName="connectorText" presStyleLbl="sibTrans2D1" presStyleIdx="0" presStyleCnt="3"/>
      <dgm:spPr/>
    </dgm:pt>
    <dgm:pt modelId="{89496A5B-7B3D-4B60-95E9-B3AEB3444BBC}" type="pres">
      <dgm:prSet presAssocID="{D56EB88F-E200-4CA9-B27D-A5F21ECBC58C}" presName="node" presStyleLbl="node1" presStyleIdx="1" presStyleCnt="3" custScaleX="163922" custScaleY="204367" custRadScaleRad="125365" custRadScaleInc="-42084">
        <dgm:presLayoutVars>
          <dgm:bulletEnabled val="1"/>
        </dgm:presLayoutVars>
      </dgm:prSet>
      <dgm:spPr/>
    </dgm:pt>
    <dgm:pt modelId="{08BE41EF-7307-422B-A663-AD335DB93C32}" type="pres">
      <dgm:prSet presAssocID="{2E79E2CD-D5EB-4009-942A-713CFEFBE3B6}" presName="sibTrans" presStyleLbl="sibTrans2D1" presStyleIdx="1" presStyleCnt="3"/>
      <dgm:spPr/>
    </dgm:pt>
    <dgm:pt modelId="{699E3D57-CB7C-443C-89A2-D894BF61C4CA}" type="pres">
      <dgm:prSet presAssocID="{2E79E2CD-D5EB-4009-942A-713CFEFBE3B6}" presName="connectorText" presStyleLbl="sibTrans2D1" presStyleIdx="1" presStyleCnt="3"/>
      <dgm:spPr/>
    </dgm:pt>
    <dgm:pt modelId="{8DF7365E-0607-43F4-8AA4-CA1D676F38CF}" type="pres">
      <dgm:prSet presAssocID="{B2265B2D-B4C1-4AF3-A34F-47C2EE3DDF05}" presName="node" presStyleLbl="node1" presStyleIdx="2" presStyleCnt="3" custScaleX="163922" custScaleY="204367" custRadScaleRad="116444" custRadScaleInc="42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615DA-496F-4C32-8501-35FEAEA56E85}" type="pres">
      <dgm:prSet presAssocID="{78A1E5E9-1981-47D1-BC6A-38CC87E3F777}" presName="sibTrans" presStyleLbl="sibTrans2D1" presStyleIdx="2" presStyleCnt="3"/>
      <dgm:spPr/>
    </dgm:pt>
    <dgm:pt modelId="{B8A01DDF-BB6C-41D9-8CE6-8AE7391B91FB}" type="pres">
      <dgm:prSet presAssocID="{78A1E5E9-1981-47D1-BC6A-38CC87E3F777}" presName="connectorText" presStyleLbl="sibTrans2D1" presStyleIdx="2" presStyleCnt="3"/>
      <dgm:spPr/>
    </dgm:pt>
  </dgm:ptLst>
  <dgm:cxnLst>
    <dgm:cxn modelId="{B3F4A692-7790-4A91-8042-32375E88A3FF}" type="presOf" srcId="{E16A61CE-6EE0-483F-8665-49FD357AC1D0}" destId="{1B2456BD-B0B5-4A97-AB08-69D95D3A01B4}" srcOrd="1" destOrd="0" presId="urn:microsoft.com/office/officeart/2005/8/layout/cycle7"/>
    <dgm:cxn modelId="{8E38B87F-749E-4651-AC48-0DEBA2DE2750}" type="presOf" srcId="{D56EB88F-E200-4CA9-B27D-A5F21ECBC58C}" destId="{89496A5B-7B3D-4B60-95E9-B3AEB3444BBC}" srcOrd="0" destOrd="0" presId="urn:microsoft.com/office/officeart/2005/8/layout/cycle7"/>
    <dgm:cxn modelId="{81E932FB-2756-4C96-B336-3BC3CA1EEDB4}" type="presOf" srcId="{E16A61CE-6EE0-483F-8665-49FD357AC1D0}" destId="{41E441B4-FB99-4BAB-BAD4-80B2FD9546FB}" srcOrd="0" destOrd="0" presId="urn:microsoft.com/office/officeart/2005/8/layout/cycle7"/>
    <dgm:cxn modelId="{8EF09D9C-7480-4A0F-9860-26DAB4C35263}" type="presOf" srcId="{B2265B2D-B4C1-4AF3-A34F-47C2EE3DDF05}" destId="{8DF7365E-0607-43F4-8AA4-CA1D676F38CF}" srcOrd="0" destOrd="0" presId="urn:microsoft.com/office/officeart/2005/8/layout/cycle7"/>
    <dgm:cxn modelId="{D1E493A2-4E7F-4AAF-86B5-B2B2C45D5A7F}" type="presOf" srcId="{7643531C-1011-40CC-A7D5-B755E311A78E}" destId="{B89C9691-C582-4E04-AB23-10889C6F9ED3}" srcOrd="0" destOrd="0" presId="urn:microsoft.com/office/officeart/2005/8/layout/cycle7"/>
    <dgm:cxn modelId="{F416864F-8A5A-4F1A-ABC0-C2991E400083}" type="presOf" srcId="{78A1E5E9-1981-47D1-BC6A-38CC87E3F777}" destId="{B8A01DDF-BB6C-41D9-8CE6-8AE7391B91FB}" srcOrd="1" destOrd="0" presId="urn:microsoft.com/office/officeart/2005/8/layout/cycle7"/>
    <dgm:cxn modelId="{9CB3A4B7-479A-47A5-9295-BF83D245C961}" type="presOf" srcId="{78A1E5E9-1981-47D1-BC6A-38CC87E3F777}" destId="{09E615DA-496F-4C32-8501-35FEAEA56E85}" srcOrd="0" destOrd="0" presId="urn:microsoft.com/office/officeart/2005/8/layout/cycle7"/>
    <dgm:cxn modelId="{0B4D8EFB-73C6-4C27-9D8A-EFA020A0548A}" type="presOf" srcId="{2E79E2CD-D5EB-4009-942A-713CFEFBE3B6}" destId="{699E3D57-CB7C-443C-89A2-D894BF61C4CA}" srcOrd="1" destOrd="0" presId="urn:microsoft.com/office/officeart/2005/8/layout/cycle7"/>
    <dgm:cxn modelId="{92AF9D19-297B-47EA-898E-AC0C0D5D90F0}" srcId="{2404B02D-2D8F-407F-92B2-9B3932E423AF}" destId="{7643531C-1011-40CC-A7D5-B755E311A78E}" srcOrd="0" destOrd="0" parTransId="{F7072F33-71FE-45B0-8009-B279E15B65CD}" sibTransId="{E16A61CE-6EE0-483F-8665-49FD357AC1D0}"/>
    <dgm:cxn modelId="{198A06C7-A6A7-47BB-8EC6-82C488911A0A}" type="presOf" srcId="{2404B02D-2D8F-407F-92B2-9B3932E423AF}" destId="{EBB4EE18-69E4-45D8-9FFB-62905420DBC9}" srcOrd="0" destOrd="0" presId="urn:microsoft.com/office/officeart/2005/8/layout/cycle7"/>
    <dgm:cxn modelId="{682BA23E-D42E-4A94-86C7-0B699FF7D505}" type="presOf" srcId="{2E79E2CD-D5EB-4009-942A-713CFEFBE3B6}" destId="{08BE41EF-7307-422B-A663-AD335DB93C32}" srcOrd="0" destOrd="0" presId="urn:microsoft.com/office/officeart/2005/8/layout/cycle7"/>
    <dgm:cxn modelId="{56F36FE1-688E-461C-B59D-D94AD03339CB}" srcId="{2404B02D-2D8F-407F-92B2-9B3932E423AF}" destId="{D56EB88F-E200-4CA9-B27D-A5F21ECBC58C}" srcOrd="1" destOrd="0" parTransId="{9FB5457E-8E5D-439E-B3F4-D0DBE4CACAEA}" sibTransId="{2E79E2CD-D5EB-4009-942A-713CFEFBE3B6}"/>
    <dgm:cxn modelId="{727A8E67-7779-43FE-A88E-689121057065}" srcId="{2404B02D-2D8F-407F-92B2-9B3932E423AF}" destId="{B2265B2D-B4C1-4AF3-A34F-47C2EE3DDF05}" srcOrd="2" destOrd="0" parTransId="{1CC9664C-9747-4BCB-8F31-EAEA68177EAA}" sibTransId="{78A1E5E9-1981-47D1-BC6A-38CC87E3F777}"/>
    <dgm:cxn modelId="{4685EEC0-90F1-4B11-9B9E-96432D11C907}" type="presParOf" srcId="{EBB4EE18-69E4-45D8-9FFB-62905420DBC9}" destId="{B89C9691-C582-4E04-AB23-10889C6F9ED3}" srcOrd="0" destOrd="0" presId="urn:microsoft.com/office/officeart/2005/8/layout/cycle7"/>
    <dgm:cxn modelId="{35EE52D4-0ADF-41B9-9E7A-2C60B2E07304}" type="presParOf" srcId="{EBB4EE18-69E4-45D8-9FFB-62905420DBC9}" destId="{41E441B4-FB99-4BAB-BAD4-80B2FD9546FB}" srcOrd="1" destOrd="0" presId="urn:microsoft.com/office/officeart/2005/8/layout/cycle7"/>
    <dgm:cxn modelId="{F9B456AE-B748-4487-BE83-4AC46245B2E8}" type="presParOf" srcId="{41E441B4-FB99-4BAB-BAD4-80B2FD9546FB}" destId="{1B2456BD-B0B5-4A97-AB08-69D95D3A01B4}" srcOrd="0" destOrd="0" presId="urn:microsoft.com/office/officeart/2005/8/layout/cycle7"/>
    <dgm:cxn modelId="{F07BE45E-7D08-4974-9CAD-8E64141C81FB}" type="presParOf" srcId="{EBB4EE18-69E4-45D8-9FFB-62905420DBC9}" destId="{89496A5B-7B3D-4B60-95E9-B3AEB3444BBC}" srcOrd="2" destOrd="0" presId="urn:microsoft.com/office/officeart/2005/8/layout/cycle7"/>
    <dgm:cxn modelId="{CEF70DD7-0AC7-465B-8343-C2FB3B871E53}" type="presParOf" srcId="{EBB4EE18-69E4-45D8-9FFB-62905420DBC9}" destId="{08BE41EF-7307-422B-A663-AD335DB93C32}" srcOrd="3" destOrd="0" presId="urn:microsoft.com/office/officeart/2005/8/layout/cycle7"/>
    <dgm:cxn modelId="{550669DC-FA2A-44F9-9C87-830CDEE48C8F}" type="presParOf" srcId="{08BE41EF-7307-422B-A663-AD335DB93C32}" destId="{699E3D57-CB7C-443C-89A2-D894BF61C4CA}" srcOrd="0" destOrd="0" presId="urn:microsoft.com/office/officeart/2005/8/layout/cycle7"/>
    <dgm:cxn modelId="{61FB9D7A-2E71-4821-B861-8CA368D3A05B}" type="presParOf" srcId="{EBB4EE18-69E4-45D8-9FFB-62905420DBC9}" destId="{8DF7365E-0607-43F4-8AA4-CA1D676F38CF}" srcOrd="4" destOrd="0" presId="urn:microsoft.com/office/officeart/2005/8/layout/cycle7"/>
    <dgm:cxn modelId="{793E60E6-014A-49F7-BA56-520338B9A853}" type="presParOf" srcId="{EBB4EE18-69E4-45D8-9FFB-62905420DBC9}" destId="{09E615DA-496F-4C32-8501-35FEAEA56E85}" srcOrd="5" destOrd="0" presId="urn:microsoft.com/office/officeart/2005/8/layout/cycle7"/>
    <dgm:cxn modelId="{BB19A0BD-543B-42DE-8B4D-B72C24707F6C}" type="presParOf" srcId="{09E615DA-496F-4C32-8501-35FEAEA56E85}" destId="{B8A01DDF-BB6C-41D9-8CE6-8AE7391B91F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6ABF5B-B843-4431-A207-D154AA11211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83A129-B47B-4014-B76A-923CBAFAAD46}">
      <dgm:prSet phldrT="[Текст]"/>
      <dgm:spPr/>
      <dgm:t>
        <a:bodyPr/>
        <a:lstStyle/>
        <a:p>
          <a:r>
            <a:rPr lang="ru-RU" dirty="0" smtClean="0"/>
            <a:t>ОГЭ</a:t>
          </a:r>
          <a:endParaRPr lang="ru-RU" dirty="0"/>
        </a:p>
      </dgm:t>
    </dgm:pt>
    <dgm:pt modelId="{6209E6FB-8CDB-4D64-9084-00F57A623FD2}" type="parTrans" cxnId="{8487971B-1E3C-42B7-94FE-063D2C370070}">
      <dgm:prSet/>
      <dgm:spPr/>
      <dgm:t>
        <a:bodyPr/>
        <a:lstStyle/>
        <a:p>
          <a:endParaRPr lang="ru-RU"/>
        </a:p>
      </dgm:t>
    </dgm:pt>
    <dgm:pt modelId="{EB308B53-D5F4-4D65-82BB-ECE3B22A0FF3}" type="sibTrans" cxnId="{8487971B-1E3C-42B7-94FE-063D2C370070}">
      <dgm:prSet/>
      <dgm:spPr/>
      <dgm:t>
        <a:bodyPr/>
        <a:lstStyle/>
        <a:p>
          <a:endParaRPr lang="ru-RU"/>
        </a:p>
      </dgm:t>
    </dgm:pt>
    <dgm:pt modelId="{B2CFDDFA-B3A2-4E79-930B-18C87171E835}">
      <dgm:prSet phldrT="[Текст]" custT="1"/>
      <dgm:spPr/>
      <dgm:t>
        <a:bodyPr/>
        <a:lstStyle/>
        <a:p>
          <a:r>
            <a:rPr lang="ru-RU" sz="2000" dirty="0" smtClean="0">
              <a:latin typeface="Calibri" panose="020F0502020204030204" pitchFamily="34" charset="0"/>
            </a:rPr>
            <a:t>Для обучающихся ОО, в </a:t>
          </a:r>
          <a:r>
            <a:rPr lang="ru-RU" sz="2000" dirty="0" err="1" smtClean="0">
              <a:latin typeface="Calibri" panose="020F0502020204030204" pitchFamily="34" charset="0"/>
            </a:rPr>
            <a:t>т.ч</a:t>
          </a:r>
          <a:r>
            <a:rPr lang="ru-RU" sz="2000" dirty="0" smtClean="0">
              <a:latin typeface="Calibri" panose="020F0502020204030204" pitchFamily="34" charset="0"/>
            </a:rPr>
            <a:t>. иностранных граждан, лиц без гражданства, беженцев и вынужденных переселенцев, освоивших образовательные программы основного общего образования (ОП ООО) в очной, очно-заочной или заочной формах</a:t>
          </a:r>
          <a:endParaRPr lang="ru-RU" sz="2000" dirty="0">
            <a:latin typeface="Calibri" panose="020F0502020204030204" pitchFamily="34" charset="0"/>
          </a:endParaRPr>
        </a:p>
      </dgm:t>
    </dgm:pt>
    <dgm:pt modelId="{FD05C86D-6868-403C-A447-3BDF1C98B25E}" type="parTrans" cxnId="{810DEC7A-A181-40AE-B1D0-DA71DCF41087}">
      <dgm:prSet/>
      <dgm:spPr/>
      <dgm:t>
        <a:bodyPr/>
        <a:lstStyle/>
        <a:p>
          <a:endParaRPr lang="ru-RU"/>
        </a:p>
      </dgm:t>
    </dgm:pt>
    <dgm:pt modelId="{AA8EE362-8DE6-4A87-B01B-44D3709451C7}" type="sibTrans" cxnId="{810DEC7A-A181-40AE-B1D0-DA71DCF41087}">
      <dgm:prSet/>
      <dgm:spPr/>
      <dgm:t>
        <a:bodyPr/>
        <a:lstStyle/>
        <a:p>
          <a:endParaRPr lang="ru-RU"/>
        </a:p>
      </dgm:t>
    </dgm:pt>
    <dgm:pt modelId="{6B033863-4344-4806-A5DF-A3264793642A}">
      <dgm:prSet phldrT="[Текст]" custT="1"/>
      <dgm:spPr/>
      <dgm:t>
        <a:bodyPr/>
        <a:lstStyle/>
        <a:p>
          <a:r>
            <a:rPr lang="ru-RU" sz="2000" dirty="0" smtClean="0">
              <a:latin typeface="Calibri" panose="020F0502020204030204" pitchFamily="34" charset="0"/>
            </a:rPr>
            <a:t>Для лиц, освоивших ОП ООО в форме семейного образования и допущенных к ГИА</a:t>
          </a:r>
          <a:endParaRPr lang="ru-RU" sz="2000" dirty="0">
            <a:latin typeface="Calibri" panose="020F0502020204030204" pitchFamily="34" charset="0"/>
          </a:endParaRPr>
        </a:p>
      </dgm:t>
    </dgm:pt>
    <dgm:pt modelId="{4930BCA6-C8FB-4231-842B-80E909263D53}" type="parTrans" cxnId="{B5E15F6C-F742-447C-B2FA-C279606EFE30}">
      <dgm:prSet/>
      <dgm:spPr/>
      <dgm:t>
        <a:bodyPr/>
        <a:lstStyle/>
        <a:p>
          <a:endParaRPr lang="ru-RU"/>
        </a:p>
      </dgm:t>
    </dgm:pt>
    <dgm:pt modelId="{56A9F9FC-B58D-485F-A8A7-AB79A124FA36}" type="sibTrans" cxnId="{B5E15F6C-F742-447C-B2FA-C279606EFE30}">
      <dgm:prSet/>
      <dgm:spPr/>
      <dgm:t>
        <a:bodyPr/>
        <a:lstStyle/>
        <a:p>
          <a:endParaRPr lang="ru-RU"/>
        </a:p>
      </dgm:t>
    </dgm:pt>
    <dgm:pt modelId="{AC2A73F6-DE7E-4BC4-9906-82904C476961}">
      <dgm:prSet phldrT="[Текст]"/>
      <dgm:spPr/>
      <dgm:t>
        <a:bodyPr/>
        <a:lstStyle/>
        <a:p>
          <a:r>
            <a:rPr lang="ru-RU" dirty="0" smtClean="0"/>
            <a:t>ГВЭ</a:t>
          </a:r>
          <a:endParaRPr lang="ru-RU" dirty="0"/>
        </a:p>
      </dgm:t>
    </dgm:pt>
    <dgm:pt modelId="{B0AA5B3A-9EF6-498A-87E5-8B28DE4EB2D2}" type="parTrans" cxnId="{705FFFA9-7D50-4D01-A931-30F4F0626AA4}">
      <dgm:prSet/>
      <dgm:spPr/>
      <dgm:t>
        <a:bodyPr/>
        <a:lstStyle/>
        <a:p>
          <a:endParaRPr lang="ru-RU"/>
        </a:p>
      </dgm:t>
    </dgm:pt>
    <dgm:pt modelId="{1996270A-7F3C-48E2-A049-B81F04681849}" type="sibTrans" cxnId="{705FFFA9-7D50-4D01-A931-30F4F0626AA4}">
      <dgm:prSet/>
      <dgm:spPr/>
      <dgm:t>
        <a:bodyPr/>
        <a:lstStyle/>
        <a:p>
          <a:endParaRPr lang="ru-RU"/>
        </a:p>
      </dgm:t>
    </dgm:pt>
    <dgm:pt modelId="{D1168766-A1D8-45A2-925C-5AAA5F4C865B}">
      <dgm:prSet phldrT="[Текст]" custT="1"/>
      <dgm:spPr/>
      <dgm:t>
        <a:bodyPr/>
        <a:lstStyle/>
        <a:p>
          <a:r>
            <a:rPr lang="ru-RU" sz="1800" dirty="0" smtClean="0">
              <a:latin typeface="Calibri" panose="020F0502020204030204" pitchFamily="34" charset="0"/>
            </a:rPr>
            <a:t>Для обучающихся освоивших ОП ООО в учреждениях, исполняющих наказание в виде лишения свободы</a:t>
          </a:r>
          <a:r>
            <a:rPr lang="ru-RU" sz="1800" dirty="0" smtClean="0">
              <a:latin typeface="Calibri" panose="020F0502020204030204" pitchFamily="34" charset="0"/>
            </a:rPr>
            <a:t>, в специальных учебно-воспитательных учреждениях закрытого типа, </a:t>
          </a:r>
          <a:endParaRPr lang="ru-RU" sz="1800" dirty="0">
            <a:latin typeface="Calibri" panose="020F0502020204030204" pitchFamily="34" charset="0"/>
          </a:endParaRPr>
        </a:p>
      </dgm:t>
    </dgm:pt>
    <dgm:pt modelId="{E56F4550-CE9F-4B5D-9C50-E69161C3A875}" type="parTrans" cxnId="{5719B85A-BF87-4A24-A0D2-3AB14E45538A}">
      <dgm:prSet/>
      <dgm:spPr/>
      <dgm:t>
        <a:bodyPr/>
        <a:lstStyle/>
        <a:p>
          <a:endParaRPr lang="ru-RU"/>
        </a:p>
      </dgm:t>
    </dgm:pt>
    <dgm:pt modelId="{1A7D1E69-C17F-4E16-AF7F-5EF688A921FF}" type="sibTrans" cxnId="{5719B85A-BF87-4A24-A0D2-3AB14E45538A}">
      <dgm:prSet/>
      <dgm:spPr/>
      <dgm:t>
        <a:bodyPr/>
        <a:lstStyle/>
        <a:p>
          <a:endParaRPr lang="ru-RU"/>
        </a:p>
      </dgm:t>
    </dgm:pt>
    <dgm:pt modelId="{F1CB3526-52B9-4CF5-B72B-B0F01FE43D3D}">
      <dgm:prSet custT="1"/>
      <dgm:spPr/>
      <dgm:t>
        <a:bodyPr/>
        <a:lstStyle/>
        <a:p>
          <a:r>
            <a:rPr lang="ru-RU" sz="1800" dirty="0" smtClean="0">
              <a:latin typeface="Calibri" panose="020F0502020204030204" pitchFamily="34" charset="0"/>
            </a:rPr>
            <a:t>Для обучающихся </a:t>
          </a:r>
          <a:r>
            <a:rPr lang="ru-RU" sz="1800" b="1" dirty="0" smtClean="0">
              <a:latin typeface="Calibri" panose="020F0502020204030204" pitchFamily="34" charset="0"/>
            </a:rPr>
            <a:t>с ограниченными возможностями здоровья</a:t>
          </a:r>
          <a:r>
            <a:rPr lang="ru-RU" sz="1800" dirty="0" smtClean="0">
              <a:latin typeface="Calibri" panose="020F0502020204030204" pitchFamily="34" charset="0"/>
            </a:rPr>
            <a:t>,</a:t>
          </a:r>
          <a:endParaRPr lang="ru-RU" sz="1800" dirty="0">
            <a:latin typeface="Calibri" panose="020F0502020204030204" pitchFamily="34" charset="0"/>
          </a:endParaRPr>
        </a:p>
      </dgm:t>
    </dgm:pt>
    <dgm:pt modelId="{CBA11297-469B-4BCE-B18A-DAC27C883041}" type="parTrans" cxnId="{E90ACF1E-4AE2-4726-92BB-A2AD20E2CE0A}">
      <dgm:prSet/>
      <dgm:spPr/>
      <dgm:t>
        <a:bodyPr/>
        <a:lstStyle/>
        <a:p>
          <a:endParaRPr lang="ru-RU"/>
        </a:p>
      </dgm:t>
    </dgm:pt>
    <dgm:pt modelId="{6D6B7C28-F621-404E-9E02-44C7C2319006}" type="sibTrans" cxnId="{E90ACF1E-4AE2-4726-92BB-A2AD20E2CE0A}">
      <dgm:prSet/>
      <dgm:spPr/>
      <dgm:t>
        <a:bodyPr/>
        <a:lstStyle/>
        <a:p>
          <a:endParaRPr lang="ru-RU"/>
        </a:p>
      </dgm:t>
    </dgm:pt>
    <dgm:pt modelId="{8E33B8EF-581C-49AE-B394-6FAF896A25D1}">
      <dgm:prSet custT="1"/>
      <dgm:spPr/>
      <dgm:t>
        <a:bodyPr/>
        <a:lstStyle/>
        <a:p>
          <a:r>
            <a:rPr lang="ru-RU" sz="1800" dirty="0" smtClean="0">
              <a:latin typeface="Calibri" panose="020F0502020204030204" pitchFamily="34" charset="0"/>
            </a:rPr>
            <a:t>Для обучающихся </a:t>
          </a:r>
          <a:r>
            <a:rPr lang="ru-RU" sz="1800" b="1" dirty="0" smtClean="0">
              <a:latin typeface="Calibri" panose="020F0502020204030204" pitchFamily="34" charset="0"/>
            </a:rPr>
            <a:t>детей-инвалидов</a:t>
          </a:r>
          <a:r>
            <a:rPr lang="ru-RU" sz="1800" dirty="0" smtClean="0">
              <a:latin typeface="Calibri" panose="020F0502020204030204" pitchFamily="34" charset="0"/>
            </a:rPr>
            <a:t> и </a:t>
          </a:r>
          <a:r>
            <a:rPr lang="ru-RU" sz="1800" b="1" dirty="0" smtClean="0">
              <a:latin typeface="Calibri" panose="020F0502020204030204" pitchFamily="34" charset="0"/>
            </a:rPr>
            <a:t>инвалидов</a:t>
          </a:r>
          <a:endParaRPr lang="ru-RU" sz="1800" dirty="0">
            <a:latin typeface="Calibri" panose="020F0502020204030204" pitchFamily="34" charset="0"/>
          </a:endParaRPr>
        </a:p>
      </dgm:t>
    </dgm:pt>
    <dgm:pt modelId="{CB9776B4-D60A-4D4A-B6C3-C96CF2C2EE52}" type="parTrans" cxnId="{F348DFB3-6A06-4B6A-9DD7-A323CF0A96E1}">
      <dgm:prSet/>
      <dgm:spPr/>
      <dgm:t>
        <a:bodyPr/>
        <a:lstStyle/>
        <a:p>
          <a:endParaRPr lang="ru-RU"/>
        </a:p>
      </dgm:t>
    </dgm:pt>
    <dgm:pt modelId="{5D7D0D56-6C47-4251-8B36-08FC9972F517}" type="sibTrans" cxnId="{F348DFB3-6A06-4B6A-9DD7-A323CF0A96E1}">
      <dgm:prSet/>
      <dgm:spPr/>
      <dgm:t>
        <a:bodyPr/>
        <a:lstStyle/>
        <a:p>
          <a:endParaRPr lang="ru-RU"/>
        </a:p>
      </dgm:t>
    </dgm:pt>
    <dgm:pt modelId="{B542B6DE-3F06-4220-9424-D676A70619AE}" type="pres">
      <dgm:prSet presAssocID="{0B6ABF5B-B843-4431-A207-D154AA11211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415461-70AA-4C0E-8CF4-99B09112B4D9}" type="pres">
      <dgm:prSet presAssocID="{8C83A129-B47B-4014-B76A-923CBAFAAD46}" presName="composite" presStyleCnt="0"/>
      <dgm:spPr/>
    </dgm:pt>
    <dgm:pt modelId="{2E7FD583-036E-4734-B6E5-B4DB053C0BE9}" type="pres">
      <dgm:prSet presAssocID="{8C83A129-B47B-4014-B76A-923CBAFAAD4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C9AFF-54D7-4850-ABCE-FC9DBECA9420}" type="pres">
      <dgm:prSet presAssocID="{8C83A129-B47B-4014-B76A-923CBAFAAD4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5185D-F341-4DA6-B57E-F5284163F494}" type="pres">
      <dgm:prSet presAssocID="{EB308B53-D5F4-4D65-82BB-ECE3B22A0FF3}" presName="sp" presStyleCnt="0"/>
      <dgm:spPr/>
    </dgm:pt>
    <dgm:pt modelId="{6CCBE1C2-E940-4987-9E8F-CF5D1A978A7D}" type="pres">
      <dgm:prSet presAssocID="{AC2A73F6-DE7E-4BC4-9906-82904C476961}" presName="composite" presStyleCnt="0"/>
      <dgm:spPr/>
    </dgm:pt>
    <dgm:pt modelId="{6B7FBD46-29A9-49B4-BC49-9C5ADBF97C4F}" type="pres">
      <dgm:prSet presAssocID="{AC2A73F6-DE7E-4BC4-9906-82904C47696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84279-4BFD-47FF-9D42-6D9F58CBD435}" type="pres">
      <dgm:prSet presAssocID="{AC2A73F6-DE7E-4BC4-9906-82904C476961}" presName="descendantText" presStyleLbl="alignAcc1" presStyleIdx="1" presStyleCnt="2" custScaleY="168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5FFFA9-7D50-4D01-A931-30F4F0626AA4}" srcId="{0B6ABF5B-B843-4431-A207-D154AA112113}" destId="{AC2A73F6-DE7E-4BC4-9906-82904C476961}" srcOrd="1" destOrd="0" parTransId="{B0AA5B3A-9EF6-498A-87E5-8B28DE4EB2D2}" sibTransId="{1996270A-7F3C-48E2-A049-B81F04681849}"/>
    <dgm:cxn modelId="{810DEC7A-A181-40AE-B1D0-DA71DCF41087}" srcId="{8C83A129-B47B-4014-B76A-923CBAFAAD46}" destId="{B2CFDDFA-B3A2-4E79-930B-18C87171E835}" srcOrd="0" destOrd="0" parTransId="{FD05C86D-6868-403C-A447-3BDF1C98B25E}" sibTransId="{AA8EE362-8DE6-4A87-B01B-44D3709451C7}"/>
    <dgm:cxn modelId="{4A6FB6D7-6742-4671-86A2-BBFBEBBD5E9A}" type="presOf" srcId="{6B033863-4344-4806-A5DF-A3264793642A}" destId="{C87C9AFF-54D7-4850-ABCE-FC9DBECA9420}" srcOrd="0" destOrd="1" presId="urn:microsoft.com/office/officeart/2005/8/layout/chevron2"/>
    <dgm:cxn modelId="{84EE5CFF-659F-40AC-9790-DE4A5524330B}" type="presOf" srcId="{8E33B8EF-581C-49AE-B394-6FAF896A25D1}" destId="{61184279-4BFD-47FF-9D42-6D9F58CBD435}" srcOrd="0" destOrd="2" presId="urn:microsoft.com/office/officeart/2005/8/layout/chevron2"/>
    <dgm:cxn modelId="{F348DFB3-6A06-4B6A-9DD7-A323CF0A96E1}" srcId="{AC2A73F6-DE7E-4BC4-9906-82904C476961}" destId="{8E33B8EF-581C-49AE-B394-6FAF896A25D1}" srcOrd="2" destOrd="0" parTransId="{CB9776B4-D60A-4D4A-B6C3-C96CF2C2EE52}" sibTransId="{5D7D0D56-6C47-4251-8B36-08FC9972F517}"/>
    <dgm:cxn modelId="{B5E15F6C-F742-447C-B2FA-C279606EFE30}" srcId="{8C83A129-B47B-4014-B76A-923CBAFAAD46}" destId="{6B033863-4344-4806-A5DF-A3264793642A}" srcOrd="1" destOrd="0" parTransId="{4930BCA6-C8FB-4231-842B-80E909263D53}" sibTransId="{56A9F9FC-B58D-485F-A8A7-AB79A124FA36}"/>
    <dgm:cxn modelId="{95E86866-89BA-4F38-8836-01652D4DA0BC}" type="presOf" srcId="{0B6ABF5B-B843-4431-A207-D154AA112113}" destId="{B542B6DE-3F06-4220-9424-D676A70619AE}" srcOrd="0" destOrd="0" presId="urn:microsoft.com/office/officeart/2005/8/layout/chevron2"/>
    <dgm:cxn modelId="{F9DED0F7-DF82-4284-BF78-EDA73D4544BA}" type="presOf" srcId="{F1CB3526-52B9-4CF5-B72B-B0F01FE43D3D}" destId="{61184279-4BFD-47FF-9D42-6D9F58CBD435}" srcOrd="0" destOrd="1" presId="urn:microsoft.com/office/officeart/2005/8/layout/chevron2"/>
    <dgm:cxn modelId="{8487971B-1E3C-42B7-94FE-063D2C370070}" srcId="{0B6ABF5B-B843-4431-A207-D154AA112113}" destId="{8C83A129-B47B-4014-B76A-923CBAFAAD46}" srcOrd="0" destOrd="0" parTransId="{6209E6FB-8CDB-4D64-9084-00F57A623FD2}" sibTransId="{EB308B53-D5F4-4D65-82BB-ECE3B22A0FF3}"/>
    <dgm:cxn modelId="{E90ACF1E-4AE2-4726-92BB-A2AD20E2CE0A}" srcId="{AC2A73F6-DE7E-4BC4-9906-82904C476961}" destId="{F1CB3526-52B9-4CF5-B72B-B0F01FE43D3D}" srcOrd="1" destOrd="0" parTransId="{CBA11297-469B-4BCE-B18A-DAC27C883041}" sibTransId="{6D6B7C28-F621-404E-9E02-44C7C2319006}"/>
    <dgm:cxn modelId="{5719B85A-BF87-4A24-A0D2-3AB14E45538A}" srcId="{AC2A73F6-DE7E-4BC4-9906-82904C476961}" destId="{D1168766-A1D8-45A2-925C-5AAA5F4C865B}" srcOrd="0" destOrd="0" parTransId="{E56F4550-CE9F-4B5D-9C50-E69161C3A875}" sibTransId="{1A7D1E69-C17F-4E16-AF7F-5EF688A921FF}"/>
    <dgm:cxn modelId="{4C8712E0-C0A1-4C6A-97A6-F942AF322202}" type="presOf" srcId="{B2CFDDFA-B3A2-4E79-930B-18C87171E835}" destId="{C87C9AFF-54D7-4850-ABCE-FC9DBECA9420}" srcOrd="0" destOrd="0" presId="urn:microsoft.com/office/officeart/2005/8/layout/chevron2"/>
    <dgm:cxn modelId="{337811D6-6B61-4E9D-83A6-ECC6AC4DA8F9}" type="presOf" srcId="{8C83A129-B47B-4014-B76A-923CBAFAAD46}" destId="{2E7FD583-036E-4734-B6E5-B4DB053C0BE9}" srcOrd="0" destOrd="0" presId="urn:microsoft.com/office/officeart/2005/8/layout/chevron2"/>
    <dgm:cxn modelId="{BE94324E-A799-492A-AF74-67B9955FE293}" type="presOf" srcId="{D1168766-A1D8-45A2-925C-5AAA5F4C865B}" destId="{61184279-4BFD-47FF-9D42-6D9F58CBD435}" srcOrd="0" destOrd="0" presId="urn:microsoft.com/office/officeart/2005/8/layout/chevron2"/>
    <dgm:cxn modelId="{DA713FFE-4901-4353-811F-4E6E51F0D626}" type="presOf" srcId="{AC2A73F6-DE7E-4BC4-9906-82904C476961}" destId="{6B7FBD46-29A9-49B4-BC49-9C5ADBF97C4F}" srcOrd="0" destOrd="0" presId="urn:microsoft.com/office/officeart/2005/8/layout/chevron2"/>
    <dgm:cxn modelId="{25DD7E20-215D-44C9-A5AB-67F2CAD8AF04}" type="presParOf" srcId="{B542B6DE-3F06-4220-9424-D676A70619AE}" destId="{5A415461-70AA-4C0E-8CF4-99B09112B4D9}" srcOrd="0" destOrd="0" presId="urn:microsoft.com/office/officeart/2005/8/layout/chevron2"/>
    <dgm:cxn modelId="{8117FDB3-D3DC-4CC3-ABB3-07971BD1C8A4}" type="presParOf" srcId="{5A415461-70AA-4C0E-8CF4-99B09112B4D9}" destId="{2E7FD583-036E-4734-B6E5-B4DB053C0BE9}" srcOrd="0" destOrd="0" presId="urn:microsoft.com/office/officeart/2005/8/layout/chevron2"/>
    <dgm:cxn modelId="{2E91961D-181F-439C-9C60-4FDBD9F5BF1C}" type="presParOf" srcId="{5A415461-70AA-4C0E-8CF4-99B09112B4D9}" destId="{C87C9AFF-54D7-4850-ABCE-FC9DBECA9420}" srcOrd="1" destOrd="0" presId="urn:microsoft.com/office/officeart/2005/8/layout/chevron2"/>
    <dgm:cxn modelId="{32D072F2-296D-4C67-9538-7BBAE2B42135}" type="presParOf" srcId="{B542B6DE-3F06-4220-9424-D676A70619AE}" destId="{E275185D-F341-4DA6-B57E-F5284163F494}" srcOrd="1" destOrd="0" presId="urn:microsoft.com/office/officeart/2005/8/layout/chevron2"/>
    <dgm:cxn modelId="{9C9E52B6-B9CC-413C-BF55-F30FD8DE158C}" type="presParOf" srcId="{B542B6DE-3F06-4220-9424-D676A70619AE}" destId="{6CCBE1C2-E940-4987-9E8F-CF5D1A978A7D}" srcOrd="2" destOrd="0" presId="urn:microsoft.com/office/officeart/2005/8/layout/chevron2"/>
    <dgm:cxn modelId="{566C347F-B4B6-4578-8BB1-937AA83C3421}" type="presParOf" srcId="{6CCBE1C2-E940-4987-9E8F-CF5D1A978A7D}" destId="{6B7FBD46-29A9-49B4-BC49-9C5ADBF97C4F}" srcOrd="0" destOrd="0" presId="urn:microsoft.com/office/officeart/2005/8/layout/chevron2"/>
    <dgm:cxn modelId="{5589A773-F409-4025-84C6-5237589F79EA}" type="presParOf" srcId="{6CCBE1C2-E940-4987-9E8F-CF5D1A978A7D}" destId="{61184279-4BFD-47FF-9D42-6D9F58CBD43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6A5190-8816-498E-8F31-AD0318341FE4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7ABBF8-9BEE-4E61-9DF5-640542CDC89E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ОБЯЗАТЕЛЬНЫЕ ЭКЗАМЕНЫ</a:t>
          </a:r>
          <a:endParaRPr lang="ru-RU" sz="1800" b="1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F0CB46C-B5E4-4A94-8E03-3F106EA78E8D}" type="parTrans" cxnId="{CDA2E109-3C43-4F73-AA94-83E568C97DE8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40450760-40D1-4F22-B683-F9EA08F323C4}" type="sibTrans" cxnId="{CDA2E109-3C43-4F73-AA94-83E568C97DE8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33F7CBE-B5C5-4B3D-A2B1-4BFE2DE5844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МАТЕМАТИКА</a:t>
          </a:r>
          <a:endParaRPr lang="ru-RU" sz="2400" b="1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1BE39A3-2E6D-41FB-AD84-4429C6287139}" type="parTrans" cxnId="{758C9161-552D-4131-AB48-DEA8EA96EADE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B774162-8E77-4999-B032-2CFC0C06ACEF}" type="sibTrans" cxnId="{758C9161-552D-4131-AB48-DEA8EA96EADE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1E05253-AD13-4035-BF58-508C2EEF0F7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РУССКИЙ ЯЗЫК</a:t>
          </a:r>
          <a:endParaRPr lang="ru-RU" sz="2400" b="1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EF77DEA-9B7D-4118-AF64-A3D38E13EBFA}" type="parTrans" cxnId="{E0DF1949-A8B4-434D-BAAD-4B11A10DA69F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C266CDD-9BAF-415D-842E-9EAF35BB0838}" type="sibTrans" cxnId="{E0DF1949-A8B4-434D-BAAD-4B11A10DA69F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3A0F58A-E4D0-45AD-8176-5CCAFA9B10A1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ЭКЗАМЕНЫ </a:t>
          </a:r>
        </a:p>
        <a:p>
          <a:pPr algn="ctr"/>
          <a:r>
            <a:rPr lang="ru-RU" sz="18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ПО ВЫБОРУ</a:t>
          </a:r>
          <a:endParaRPr lang="ru-RU" sz="1800" b="1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6D204EE-BF0F-4A33-A4A9-EE41CF846509}" type="parTrans" cxnId="{D99E72E3-EFB2-46A5-A1CB-EAA60BE252ED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13D53EC-0457-4A1D-B08A-01D5D8D07231}" type="sibTrans" cxnId="{D99E72E3-EFB2-46A5-A1CB-EAA60BE252ED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F1616AC-3670-4BA5-921D-F87587FFC09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ФИЗИКА</a:t>
          </a:r>
          <a:endParaRPr lang="ru-RU" sz="2400" b="1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6C0ADB2-8825-4529-BADB-10276BA7431C}" type="parTrans" cxnId="{DA58A04F-7524-41D3-855F-4F596C8C1711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73157AC-ACBC-47EC-B08C-AEAD7102D23F}" type="sibTrans" cxnId="{DA58A04F-7524-41D3-855F-4F596C8C1711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83684D2-CD88-4F4A-9C7C-CC6698DC6452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ХИМИЯ</a:t>
          </a:r>
          <a:endParaRPr lang="ru-RU" sz="2400" b="1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862BB9B-7E7F-4871-8CDD-7517B6B55A74}" type="parTrans" cxnId="{1575D1C5-F1F4-440C-9728-2FCEB50CEA67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018A107-BD03-4924-95FF-6E951FD2FFD0}" type="sibTrans" cxnId="{1575D1C5-F1F4-440C-9728-2FCEB50CEA67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B8234B3-3B20-4DA8-A19F-027F0BC5D07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БИОЛОГИЯ</a:t>
          </a:r>
          <a:endParaRPr lang="ru-RU" sz="2400" b="1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501C441C-7CEB-4902-AB0E-47C8701B40F6}" type="parTrans" cxnId="{F33FBB19-9DA9-4F4A-B084-19DC8D3F3A5C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16A695D-A1E7-4571-83F9-D89280034F60}" type="sibTrans" cxnId="{F33FBB19-9DA9-4F4A-B084-19DC8D3F3A5C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FE68A92-BFE8-41A3-B28D-A841A6122FDC}">
      <dgm:prSet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ЛИТЕРАТУРА</a:t>
          </a:r>
          <a:endParaRPr lang="ru-RU" sz="2400" b="1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83E82D3-4A28-4906-BA47-48DD0CE9F67B}" type="parTrans" cxnId="{AB9B3E7D-76B7-415B-814C-952E8F330948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4469636-1E3C-46D2-A2EE-6BDD8A46088C}" type="sibTrans" cxnId="{AB9B3E7D-76B7-415B-814C-952E8F330948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7FD522F-04B2-4BCF-8066-0A191F0B0899}">
      <dgm:prSet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ГЕОГРАФИЯ</a:t>
          </a:r>
          <a:endParaRPr lang="ru-RU" sz="2400" b="1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E77F4D2-DF93-4A39-BAC6-30FD1802AA0E}" type="parTrans" cxnId="{F7106EE0-8E59-4278-B058-71C7D8C0D0D7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6F0215C-65AC-4EB1-9CF5-8737414408BC}" type="sibTrans" cxnId="{F7106EE0-8E59-4278-B058-71C7D8C0D0D7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48B6403-8A65-4B9F-8349-2E70883718A0}">
      <dgm:prSet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ИСТОРИЯ</a:t>
          </a:r>
          <a:endParaRPr lang="ru-RU" sz="2400" b="1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7B9FD9A-B106-4C94-9698-AA9DDA4EBE3F}" type="parTrans" cxnId="{BF6BB590-AAB8-437B-876D-729F9498D8FB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350E7C3-8D50-4DEC-8D52-4A2EA21F073E}" type="sibTrans" cxnId="{BF6BB590-AAB8-437B-876D-729F9498D8FB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362C0CD-2669-4960-A7EB-E13A84E51B1A}">
      <dgm:prSet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ОБЩЕСТВОЗНАНИЕ</a:t>
          </a:r>
          <a:endParaRPr lang="ru-RU" sz="2400" b="1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5FC95588-AEC4-4673-B826-1FADEFCD5F40}" type="parTrans" cxnId="{E8965173-1D08-43A1-A9CE-308A224BD15E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D4253F6-011A-4386-9F53-FE3166990DEC}" type="sibTrans" cxnId="{E8965173-1D08-43A1-A9CE-308A224BD15E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45F3617C-C7BC-421A-87CC-1A4EEC8A366F}">
      <dgm:prSet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ИНОСТРАННЫЕ ЯЗЫКИ</a:t>
          </a:r>
          <a:endParaRPr lang="ru-RU" sz="2400" b="1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F835DE1-B5BC-47DF-AA83-1B04DFEB4619}" type="parTrans" cxnId="{BE88F68D-CA8A-491B-B58F-CAC2B8F8C6D7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57D4A4E-79F6-4D23-9B64-A01F254CF2FF}" type="sibTrans" cxnId="{BE88F68D-CA8A-491B-B58F-CAC2B8F8C6D7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206761A-AF48-4D50-A238-84261227D3DE}">
      <dgm:prSet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ИНФОРМАТИКА И ИКТ</a:t>
          </a:r>
          <a:endParaRPr lang="ru-RU" sz="2400" b="1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C4F0B20-0A46-4EC2-B305-06B4A1421083}" type="parTrans" cxnId="{0B5064B1-D33C-4DA8-947A-78CDBD7DE4DA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5958F630-CBC2-4393-A7E6-610A0917A743}" type="sibTrans" cxnId="{0B5064B1-D33C-4DA8-947A-78CDBD7DE4DA}">
      <dgm:prSet/>
      <dgm:spPr/>
      <dgm:t>
        <a:bodyPr/>
        <a:lstStyle/>
        <a:p>
          <a:endParaRPr lang="ru-RU" sz="180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734AF58-F882-4D79-96C2-4C431F9CE0B4}" type="pres">
      <dgm:prSet presAssocID="{8E6A5190-8816-498E-8F31-AD0318341FE4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6150708-2C4A-4088-8C6B-D97627B72F40}" type="pres">
      <dgm:prSet presAssocID="{BF7ABBF8-9BEE-4E61-9DF5-640542CDC89E}" presName="root" presStyleCnt="0">
        <dgm:presLayoutVars>
          <dgm:chMax/>
          <dgm:chPref/>
        </dgm:presLayoutVars>
      </dgm:prSet>
      <dgm:spPr/>
    </dgm:pt>
    <dgm:pt modelId="{9F0FAFB4-EFAD-4ABF-B4F2-AB70B05034FD}" type="pres">
      <dgm:prSet presAssocID="{BF7ABBF8-9BEE-4E61-9DF5-640542CDC89E}" presName="rootComposite" presStyleCnt="0">
        <dgm:presLayoutVars/>
      </dgm:prSet>
      <dgm:spPr/>
    </dgm:pt>
    <dgm:pt modelId="{821522AD-4C39-477B-91F1-A99B727BD8F2}" type="pres">
      <dgm:prSet presAssocID="{BF7ABBF8-9BEE-4E61-9DF5-640542CDC89E}" presName="ParentAccent" presStyleLbl="alignNode1" presStyleIdx="0" presStyleCnt="2" custScaleX="128563" custScaleY="216391" custLinFactNeighborX="-15891" custLinFactNeighborY="12456"/>
      <dgm:spPr>
        <a:solidFill>
          <a:schemeClr val="tx1"/>
        </a:solidFill>
      </dgm:spPr>
    </dgm:pt>
    <dgm:pt modelId="{C4C0EA8D-8CA2-4DD9-9C92-C10637639F6D}" type="pres">
      <dgm:prSet presAssocID="{BF7ABBF8-9BEE-4E61-9DF5-640542CDC89E}" presName="ParentSmallAccent" presStyleLbl="fgAcc1" presStyleIdx="0" presStyleCnt="2"/>
      <dgm:spPr/>
    </dgm:pt>
    <dgm:pt modelId="{6D8ABC72-D4F8-488B-B4FF-AE4D00B21BCA}" type="pres">
      <dgm:prSet presAssocID="{BF7ABBF8-9BEE-4E61-9DF5-640542CDC89E}" presName="Parent" presStyleLbl="revTx" presStyleIdx="0" presStyleCnt="13" custScaleX="82323" custLinFactNeighborX="508" custLinFactNeighborY="7248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4E448-4929-475A-9439-6B86233B1E83}" type="pres">
      <dgm:prSet presAssocID="{BF7ABBF8-9BEE-4E61-9DF5-640542CDC89E}" presName="childShape" presStyleCnt="0">
        <dgm:presLayoutVars>
          <dgm:chMax val="0"/>
          <dgm:chPref val="0"/>
        </dgm:presLayoutVars>
      </dgm:prSet>
      <dgm:spPr/>
    </dgm:pt>
    <dgm:pt modelId="{C2A05665-2AE4-42AA-8E51-AB7871067D8F}" type="pres">
      <dgm:prSet presAssocID="{033F7CBE-B5C5-4B3D-A2B1-4BFE2DE58449}" presName="childComposite" presStyleCnt="0">
        <dgm:presLayoutVars>
          <dgm:chMax val="0"/>
          <dgm:chPref val="0"/>
        </dgm:presLayoutVars>
      </dgm:prSet>
      <dgm:spPr/>
    </dgm:pt>
    <dgm:pt modelId="{A8B55839-A6BD-4F64-A037-5BA0A0899465}" type="pres">
      <dgm:prSet presAssocID="{033F7CBE-B5C5-4B3D-A2B1-4BFE2DE58449}" presName="ChildAccent" presStyleLbl="solidFgAcc1" presStyleIdx="0" presStyleCnt="11" custLinFactX="-100000" custLinFactNeighborX="-126152" custLinFactNeighborY="-30062"/>
      <dgm:spPr/>
    </dgm:pt>
    <dgm:pt modelId="{9464DD13-A184-4CCF-B8BE-8B8F6D064A93}" type="pres">
      <dgm:prSet presAssocID="{033F7CBE-B5C5-4B3D-A2B1-4BFE2DE58449}" presName="Child" presStyleLbl="revTx" presStyleIdx="1" presStyleCnt="13" custLinFactNeighborX="-4595" custLinFactNeighborY="-115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B6F5AD-92D8-4417-BD28-FD0678F63A2A}" type="pres">
      <dgm:prSet presAssocID="{D1E05253-AD13-4035-BF58-508C2EEF0F7B}" presName="childComposite" presStyleCnt="0">
        <dgm:presLayoutVars>
          <dgm:chMax val="0"/>
          <dgm:chPref val="0"/>
        </dgm:presLayoutVars>
      </dgm:prSet>
      <dgm:spPr/>
    </dgm:pt>
    <dgm:pt modelId="{4BA8BD7D-2F68-4199-B48C-02A23E27F7E5}" type="pres">
      <dgm:prSet presAssocID="{D1E05253-AD13-4035-BF58-508C2EEF0F7B}" presName="ChildAccent" presStyleLbl="solidFgAcc1" presStyleIdx="1" presStyleCnt="11" custLinFactX="-100000" custLinFactNeighborX="-135985" custLinFactNeighborY="-9833"/>
      <dgm:spPr/>
    </dgm:pt>
    <dgm:pt modelId="{DAE6048B-41A2-4D09-9659-D77A981FD0EF}" type="pres">
      <dgm:prSet presAssocID="{D1E05253-AD13-4035-BF58-508C2EEF0F7B}" presName="Child" presStyleLbl="revTx" presStyleIdx="2" presStyleCnt="13" custLinFactNeighborX="-4595" custLinFactNeighborY="-115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0534A-ED06-4C3F-B768-171FFA0FCAA2}" type="pres">
      <dgm:prSet presAssocID="{13A0F58A-E4D0-45AD-8176-5CCAFA9B10A1}" presName="root" presStyleCnt="0">
        <dgm:presLayoutVars>
          <dgm:chMax/>
          <dgm:chPref/>
        </dgm:presLayoutVars>
      </dgm:prSet>
      <dgm:spPr/>
    </dgm:pt>
    <dgm:pt modelId="{DB141ADB-D46A-477D-A400-8E1AEC24A87A}" type="pres">
      <dgm:prSet presAssocID="{13A0F58A-E4D0-45AD-8176-5CCAFA9B10A1}" presName="rootComposite" presStyleCnt="0">
        <dgm:presLayoutVars/>
      </dgm:prSet>
      <dgm:spPr/>
    </dgm:pt>
    <dgm:pt modelId="{42CA0AEC-AFE0-4458-893C-A9930F6CA67C}" type="pres">
      <dgm:prSet presAssocID="{13A0F58A-E4D0-45AD-8176-5CCAFA9B10A1}" presName="ParentAccent" presStyleLbl="alignNode1" presStyleIdx="1" presStyleCnt="2" custScaleX="136600" custScaleY="216391"/>
      <dgm:spPr>
        <a:solidFill>
          <a:schemeClr val="tx1"/>
        </a:solidFill>
      </dgm:spPr>
    </dgm:pt>
    <dgm:pt modelId="{08F5FB74-68C8-47E9-8368-4B067A7C6F30}" type="pres">
      <dgm:prSet presAssocID="{13A0F58A-E4D0-45AD-8176-5CCAFA9B10A1}" presName="ParentSmallAccent" presStyleLbl="fgAcc1" presStyleIdx="1" presStyleCnt="2"/>
      <dgm:spPr/>
    </dgm:pt>
    <dgm:pt modelId="{D2E3F2C8-87B6-4AA6-8817-186AA3F56435}" type="pres">
      <dgm:prSet presAssocID="{13A0F58A-E4D0-45AD-8176-5CCAFA9B10A1}" presName="Parent" presStyleLbl="revTx" presStyleIdx="3" presStyleCnt="13" custScaleX="84223" custLinFactNeighborX="982" custLinFactNeighborY="7488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DF973-53B7-4ACB-B08A-A80FFD3DDD63}" type="pres">
      <dgm:prSet presAssocID="{13A0F58A-E4D0-45AD-8176-5CCAFA9B10A1}" presName="childShape" presStyleCnt="0">
        <dgm:presLayoutVars>
          <dgm:chMax val="0"/>
          <dgm:chPref val="0"/>
        </dgm:presLayoutVars>
      </dgm:prSet>
      <dgm:spPr/>
    </dgm:pt>
    <dgm:pt modelId="{2317E89C-9672-4EAA-9EEE-F533814900D4}" type="pres">
      <dgm:prSet presAssocID="{0F1616AC-3670-4BA5-921D-F87587FFC09C}" presName="childComposite" presStyleCnt="0">
        <dgm:presLayoutVars>
          <dgm:chMax val="0"/>
          <dgm:chPref val="0"/>
        </dgm:presLayoutVars>
      </dgm:prSet>
      <dgm:spPr/>
    </dgm:pt>
    <dgm:pt modelId="{8D7ACA4C-0C7F-44E0-A1EF-A93CDC367534}" type="pres">
      <dgm:prSet presAssocID="{0F1616AC-3670-4BA5-921D-F87587FFC09C}" presName="ChildAccent" presStyleLbl="solidFgAcc1" presStyleIdx="2" presStyleCnt="11" custLinFactX="-100000" custLinFactNeighborX="-161258" custLinFactNeighborY="-9008"/>
      <dgm:spPr/>
    </dgm:pt>
    <dgm:pt modelId="{EE8E58AE-7F82-4B22-B749-CF56CB708FD6}" type="pres">
      <dgm:prSet presAssocID="{0F1616AC-3670-4BA5-921D-F87587FFC09C}" presName="Child" presStyleLbl="revTx" presStyleIdx="4" presStyleCnt="13" custScaleX="157820" custScaleY="89050" custLinFactNeighborX="8740" custLinFactNeighborY="4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D0455-AA6F-4B2C-9A2A-69A2D51AA017}" type="pres">
      <dgm:prSet presAssocID="{D83684D2-CD88-4F4A-9C7C-CC6698DC6452}" presName="childComposite" presStyleCnt="0">
        <dgm:presLayoutVars>
          <dgm:chMax val="0"/>
          <dgm:chPref val="0"/>
        </dgm:presLayoutVars>
      </dgm:prSet>
      <dgm:spPr/>
    </dgm:pt>
    <dgm:pt modelId="{6CD62FDF-C182-45BD-8396-0FA9F6491108}" type="pres">
      <dgm:prSet presAssocID="{D83684D2-CD88-4F4A-9C7C-CC6698DC6452}" presName="ChildAccent" presStyleLbl="solidFgAcc1" presStyleIdx="3" presStyleCnt="11" custLinFactX="-100000" custLinFactNeighborX="-161258" custLinFactNeighborY="-9008"/>
      <dgm:spPr/>
    </dgm:pt>
    <dgm:pt modelId="{B454C9FB-50FB-4175-A473-62DF3278B643}" type="pres">
      <dgm:prSet presAssocID="{D83684D2-CD88-4F4A-9C7C-CC6698DC6452}" presName="Child" presStyleLbl="revTx" presStyleIdx="5" presStyleCnt="13" custScaleX="157820" custScaleY="89050" custLinFactNeighborX="8740" custLinFactNeighborY="4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B39AC-7065-4E60-A0A0-4301C639EC45}" type="pres">
      <dgm:prSet presAssocID="{7B8234B3-3B20-4DA8-A19F-027F0BC5D071}" presName="childComposite" presStyleCnt="0">
        <dgm:presLayoutVars>
          <dgm:chMax val="0"/>
          <dgm:chPref val="0"/>
        </dgm:presLayoutVars>
      </dgm:prSet>
      <dgm:spPr/>
    </dgm:pt>
    <dgm:pt modelId="{4B1C2014-ADE0-4F81-90A3-5213209B8FED}" type="pres">
      <dgm:prSet presAssocID="{7B8234B3-3B20-4DA8-A19F-027F0BC5D071}" presName="ChildAccent" presStyleLbl="solidFgAcc1" presStyleIdx="4" presStyleCnt="11" custLinFactX="-100000" custLinFactNeighborX="-161258" custLinFactNeighborY="-9008"/>
      <dgm:spPr/>
    </dgm:pt>
    <dgm:pt modelId="{0D39EA3E-B84E-4506-AA8C-CD2FC0E621C4}" type="pres">
      <dgm:prSet presAssocID="{7B8234B3-3B20-4DA8-A19F-027F0BC5D071}" presName="Child" presStyleLbl="revTx" presStyleIdx="6" presStyleCnt="13" custScaleX="157820" custScaleY="89050" custLinFactNeighborX="8740" custLinFactNeighborY="4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A9242-87EC-4F5A-AB31-9955489D4030}" type="pres">
      <dgm:prSet presAssocID="{2FE68A92-BFE8-41A3-B28D-A841A6122FDC}" presName="childComposite" presStyleCnt="0">
        <dgm:presLayoutVars>
          <dgm:chMax val="0"/>
          <dgm:chPref val="0"/>
        </dgm:presLayoutVars>
      </dgm:prSet>
      <dgm:spPr/>
    </dgm:pt>
    <dgm:pt modelId="{038708F6-DFCC-4F3A-A420-1CE10F115134}" type="pres">
      <dgm:prSet presAssocID="{2FE68A92-BFE8-41A3-B28D-A841A6122FDC}" presName="ChildAccent" presStyleLbl="solidFgAcc1" presStyleIdx="5" presStyleCnt="11" custLinFactX="-100000" custLinFactNeighborX="-161258" custLinFactNeighborY="-9008"/>
      <dgm:spPr/>
    </dgm:pt>
    <dgm:pt modelId="{7A287266-9722-4673-BA49-FB73C3972CF4}" type="pres">
      <dgm:prSet presAssocID="{2FE68A92-BFE8-41A3-B28D-A841A6122FDC}" presName="Child" presStyleLbl="revTx" presStyleIdx="7" presStyleCnt="13" custScaleX="157820" custScaleY="89050" custLinFactNeighborX="8740" custLinFactNeighborY="4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8A02E-2258-451E-8E39-C5831A3DE96B}" type="pres">
      <dgm:prSet presAssocID="{87FD522F-04B2-4BCF-8066-0A191F0B0899}" presName="childComposite" presStyleCnt="0">
        <dgm:presLayoutVars>
          <dgm:chMax val="0"/>
          <dgm:chPref val="0"/>
        </dgm:presLayoutVars>
      </dgm:prSet>
      <dgm:spPr/>
    </dgm:pt>
    <dgm:pt modelId="{E0E7EB72-AE90-4B7F-B4B3-8D3EAA587F6E}" type="pres">
      <dgm:prSet presAssocID="{87FD522F-04B2-4BCF-8066-0A191F0B0899}" presName="ChildAccent" presStyleLbl="solidFgAcc1" presStyleIdx="6" presStyleCnt="11" custLinFactX="-100000" custLinFactNeighborX="-161258" custLinFactNeighborY="-9008"/>
      <dgm:spPr/>
    </dgm:pt>
    <dgm:pt modelId="{94BD1DE3-66A9-4E8F-AA05-2366910364C0}" type="pres">
      <dgm:prSet presAssocID="{87FD522F-04B2-4BCF-8066-0A191F0B0899}" presName="Child" presStyleLbl="revTx" presStyleIdx="8" presStyleCnt="13" custScaleX="157820" custScaleY="89050" custLinFactNeighborX="8740" custLinFactNeighborY="4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7B0879-4710-46FD-A8F6-CE93865C3DE6}" type="pres">
      <dgm:prSet presAssocID="{A48B6403-8A65-4B9F-8349-2E70883718A0}" presName="childComposite" presStyleCnt="0">
        <dgm:presLayoutVars>
          <dgm:chMax val="0"/>
          <dgm:chPref val="0"/>
        </dgm:presLayoutVars>
      </dgm:prSet>
      <dgm:spPr/>
    </dgm:pt>
    <dgm:pt modelId="{7CBDF60C-C754-40E7-B00F-40B2D229688F}" type="pres">
      <dgm:prSet presAssocID="{A48B6403-8A65-4B9F-8349-2E70883718A0}" presName="ChildAccent" presStyleLbl="solidFgAcc1" presStyleIdx="7" presStyleCnt="11" custLinFactX="-100000" custLinFactNeighborX="-161258" custLinFactNeighborY="-9008"/>
      <dgm:spPr/>
    </dgm:pt>
    <dgm:pt modelId="{C2C28F4D-D8E8-433D-B792-805263C9C021}" type="pres">
      <dgm:prSet presAssocID="{A48B6403-8A65-4B9F-8349-2E70883718A0}" presName="Child" presStyleLbl="revTx" presStyleIdx="9" presStyleCnt="13" custScaleX="157820" custScaleY="89050" custLinFactNeighborX="8740" custLinFactNeighborY="4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391C5-B84B-4DC0-AA78-AD49FE973BD6}" type="pres">
      <dgm:prSet presAssocID="{6362C0CD-2669-4960-A7EB-E13A84E51B1A}" presName="childComposite" presStyleCnt="0">
        <dgm:presLayoutVars>
          <dgm:chMax val="0"/>
          <dgm:chPref val="0"/>
        </dgm:presLayoutVars>
      </dgm:prSet>
      <dgm:spPr/>
    </dgm:pt>
    <dgm:pt modelId="{65AF1805-E9CE-45F2-81A6-D80B74164788}" type="pres">
      <dgm:prSet presAssocID="{6362C0CD-2669-4960-A7EB-E13A84E51B1A}" presName="ChildAccent" presStyleLbl="solidFgAcc1" presStyleIdx="8" presStyleCnt="11" custLinFactX="-100000" custLinFactNeighborX="-161258" custLinFactNeighborY="-9008"/>
      <dgm:spPr/>
    </dgm:pt>
    <dgm:pt modelId="{53AB4843-B05B-4A30-889A-A22892B166BD}" type="pres">
      <dgm:prSet presAssocID="{6362C0CD-2669-4960-A7EB-E13A84E51B1A}" presName="Child" presStyleLbl="revTx" presStyleIdx="10" presStyleCnt="13" custScaleX="157820" custScaleY="89050" custLinFactNeighborX="8740" custLinFactNeighborY="4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F73C3-EDD7-4E73-8393-C58F66E204FE}" type="pres">
      <dgm:prSet presAssocID="{45F3617C-C7BC-421A-87CC-1A4EEC8A366F}" presName="childComposite" presStyleCnt="0">
        <dgm:presLayoutVars>
          <dgm:chMax val="0"/>
          <dgm:chPref val="0"/>
        </dgm:presLayoutVars>
      </dgm:prSet>
      <dgm:spPr/>
    </dgm:pt>
    <dgm:pt modelId="{76B72466-588D-43D3-87D6-9490DABF27D4}" type="pres">
      <dgm:prSet presAssocID="{45F3617C-C7BC-421A-87CC-1A4EEC8A366F}" presName="ChildAccent" presStyleLbl="solidFgAcc1" presStyleIdx="9" presStyleCnt="11" custLinFactX="-100000" custLinFactNeighborX="-161258" custLinFactNeighborY="-9008"/>
      <dgm:spPr/>
    </dgm:pt>
    <dgm:pt modelId="{FF97C1AF-DDD8-4919-854B-FA820C7C7769}" type="pres">
      <dgm:prSet presAssocID="{45F3617C-C7BC-421A-87CC-1A4EEC8A366F}" presName="Child" presStyleLbl="revTx" presStyleIdx="11" presStyleCnt="13" custScaleX="157820" custScaleY="89050" custLinFactNeighborX="8740" custLinFactNeighborY="4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1F274-50D5-49B9-9126-DAC20D438E3C}" type="pres">
      <dgm:prSet presAssocID="{9206761A-AF48-4D50-A238-84261227D3DE}" presName="childComposite" presStyleCnt="0">
        <dgm:presLayoutVars>
          <dgm:chMax val="0"/>
          <dgm:chPref val="0"/>
        </dgm:presLayoutVars>
      </dgm:prSet>
      <dgm:spPr/>
    </dgm:pt>
    <dgm:pt modelId="{5D4B3E15-ECB5-44FB-A7B5-0AEE7FD22212}" type="pres">
      <dgm:prSet presAssocID="{9206761A-AF48-4D50-A238-84261227D3DE}" presName="ChildAccent" presStyleLbl="solidFgAcc1" presStyleIdx="10" presStyleCnt="11" custLinFactX="-100000" custLinFactNeighborX="-161258" custLinFactNeighborY="-9008"/>
      <dgm:spPr/>
    </dgm:pt>
    <dgm:pt modelId="{2A491BEF-0D28-4172-A66C-2C5E806D4CAD}" type="pres">
      <dgm:prSet presAssocID="{9206761A-AF48-4D50-A238-84261227D3DE}" presName="Child" presStyleLbl="revTx" presStyleIdx="12" presStyleCnt="13" custScaleX="157820" custScaleY="89050" custLinFactNeighborX="8740" custLinFactNeighborY="4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A4929D-34E4-4DE0-9A7C-F50CE81FCBDE}" type="presOf" srcId="{6362C0CD-2669-4960-A7EB-E13A84E51B1A}" destId="{53AB4843-B05B-4A30-889A-A22892B166BD}" srcOrd="0" destOrd="0" presId="urn:microsoft.com/office/officeart/2008/layout/SquareAccentList"/>
    <dgm:cxn modelId="{BE88F68D-CA8A-491B-B58F-CAC2B8F8C6D7}" srcId="{13A0F58A-E4D0-45AD-8176-5CCAFA9B10A1}" destId="{45F3617C-C7BC-421A-87CC-1A4EEC8A366F}" srcOrd="7" destOrd="0" parTransId="{6F835DE1-B5BC-47DF-AA83-1B04DFEB4619}" sibTransId="{C57D4A4E-79F6-4D23-9B64-A01F254CF2FF}"/>
    <dgm:cxn modelId="{F02BCC30-7F98-4249-9F28-87AA2DDC1279}" type="presOf" srcId="{2FE68A92-BFE8-41A3-B28D-A841A6122FDC}" destId="{7A287266-9722-4673-BA49-FB73C3972CF4}" srcOrd="0" destOrd="0" presId="urn:microsoft.com/office/officeart/2008/layout/SquareAccentList"/>
    <dgm:cxn modelId="{F1C60B9F-A616-49C1-BEF7-FFABC70157FB}" type="presOf" srcId="{033F7CBE-B5C5-4B3D-A2B1-4BFE2DE58449}" destId="{9464DD13-A184-4CCF-B8BE-8B8F6D064A93}" srcOrd="0" destOrd="0" presId="urn:microsoft.com/office/officeart/2008/layout/SquareAccentList"/>
    <dgm:cxn modelId="{3FB29AF3-DFAB-4421-9D73-3876CE388CAD}" type="presOf" srcId="{D1E05253-AD13-4035-BF58-508C2EEF0F7B}" destId="{DAE6048B-41A2-4D09-9659-D77A981FD0EF}" srcOrd="0" destOrd="0" presId="urn:microsoft.com/office/officeart/2008/layout/SquareAccentList"/>
    <dgm:cxn modelId="{AB9B3E7D-76B7-415B-814C-952E8F330948}" srcId="{13A0F58A-E4D0-45AD-8176-5CCAFA9B10A1}" destId="{2FE68A92-BFE8-41A3-B28D-A841A6122FDC}" srcOrd="3" destOrd="0" parTransId="{983E82D3-4A28-4906-BA47-48DD0CE9F67B}" sibTransId="{94469636-1E3C-46D2-A2EE-6BDD8A46088C}"/>
    <dgm:cxn modelId="{E8965173-1D08-43A1-A9CE-308A224BD15E}" srcId="{13A0F58A-E4D0-45AD-8176-5CCAFA9B10A1}" destId="{6362C0CD-2669-4960-A7EB-E13A84E51B1A}" srcOrd="6" destOrd="0" parTransId="{5FC95588-AEC4-4673-B826-1FADEFCD5F40}" sibTransId="{ED4253F6-011A-4386-9F53-FE3166990DEC}"/>
    <dgm:cxn modelId="{F33FBB19-9DA9-4F4A-B084-19DC8D3F3A5C}" srcId="{13A0F58A-E4D0-45AD-8176-5CCAFA9B10A1}" destId="{7B8234B3-3B20-4DA8-A19F-027F0BC5D071}" srcOrd="2" destOrd="0" parTransId="{501C441C-7CEB-4902-AB0E-47C8701B40F6}" sibTransId="{216A695D-A1E7-4571-83F9-D89280034F60}"/>
    <dgm:cxn modelId="{2BC95B0D-9A84-4F2F-98A0-9256D2522DE4}" type="presOf" srcId="{0F1616AC-3670-4BA5-921D-F87587FFC09C}" destId="{EE8E58AE-7F82-4B22-B749-CF56CB708FD6}" srcOrd="0" destOrd="0" presId="urn:microsoft.com/office/officeart/2008/layout/SquareAccentList"/>
    <dgm:cxn modelId="{F92340B9-4266-4FE4-8E44-1AAE794DF586}" type="presOf" srcId="{A48B6403-8A65-4B9F-8349-2E70883718A0}" destId="{C2C28F4D-D8E8-433D-B792-805263C9C021}" srcOrd="0" destOrd="0" presId="urn:microsoft.com/office/officeart/2008/layout/SquareAccentList"/>
    <dgm:cxn modelId="{D20D5295-CAB0-4924-9FE1-3528DEE88EB1}" type="presOf" srcId="{87FD522F-04B2-4BCF-8066-0A191F0B0899}" destId="{94BD1DE3-66A9-4E8F-AA05-2366910364C0}" srcOrd="0" destOrd="0" presId="urn:microsoft.com/office/officeart/2008/layout/SquareAccentList"/>
    <dgm:cxn modelId="{0B5064B1-D33C-4DA8-947A-78CDBD7DE4DA}" srcId="{13A0F58A-E4D0-45AD-8176-5CCAFA9B10A1}" destId="{9206761A-AF48-4D50-A238-84261227D3DE}" srcOrd="8" destOrd="0" parTransId="{7C4F0B20-0A46-4EC2-B305-06B4A1421083}" sibTransId="{5958F630-CBC2-4393-A7E6-610A0917A743}"/>
    <dgm:cxn modelId="{985F3CE0-857F-43D9-91C1-6626C3FA3F3C}" type="presOf" srcId="{7B8234B3-3B20-4DA8-A19F-027F0BC5D071}" destId="{0D39EA3E-B84E-4506-AA8C-CD2FC0E621C4}" srcOrd="0" destOrd="0" presId="urn:microsoft.com/office/officeart/2008/layout/SquareAccentList"/>
    <dgm:cxn modelId="{1575D1C5-F1F4-440C-9728-2FCEB50CEA67}" srcId="{13A0F58A-E4D0-45AD-8176-5CCAFA9B10A1}" destId="{D83684D2-CD88-4F4A-9C7C-CC6698DC6452}" srcOrd="1" destOrd="0" parTransId="{9862BB9B-7E7F-4871-8CDD-7517B6B55A74}" sibTransId="{7018A107-BD03-4924-95FF-6E951FD2FFD0}"/>
    <dgm:cxn modelId="{CDA2E109-3C43-4F73-AA94-83E568C97DE8}" srcId="{8E6A5190-8816-498E-8F31-AD0318341FE4}" destId="{BF7ABBF8-9BEE-4E61-9DF5-640542CDC89E}" srcOrd="0" destOrd="0" parTransId="{9F0CB46C-B5E4-4A94-8E03-3F106EA78E8D}" sibTransId="{40450760-40D1-4F22-B683-F9EA08F323C4}"/>
    <dgm:cxn modelId="{46749567-E939-497C-A236-963CA46D8A12}" type="presOf" srcId="{9206761A-AF48-4D50-A238-84261227D3DE}" destId="{2A491BEF-0D28-4172-A66C-2C5E806D4CAD}" srcOrd="0" destOrd="0" presId="urn:microsoft.com/office/officeart/2008/layout/SquareAccentList"/>
    <dgm:cxn modelId="{F7106EE0-8E59-4278-B058-71C7D8C0D0D7}" srcId="{13A0F58A-E4D0-45AD-8176-5CCAFA9B10A1}" destId="{87FD522F-04B2-4BCF-8066-0A191F0B0899}" srcOrd="4" destOrd="0" parTransId="{1E77F4D2-DF93-4A39-BAC6-30FD1802AA0E}" sibTransId="{96F0215C-65AC-4EB1-9CF5-8737414408BC}"/>
    <dgm:cxn modelId="{77881166-CA2C-4A09-9F25-BAC98FF7110C}" type="presOf" srcId="{BF7ABBF8-9BEE-4E61-9DF5-640542CDC89E}" destId="{6D8ABC72-D4F8-488B-B4FF-AE4D00B21BCA}" srcOrd="0" destOrd="0" presId="urn:microsoft.com/office/officeart/2008/layout/SquareAccentList"/>
    <dgm:cxn modelId="{142315ED-2402-49A2-9154-013F8DB6382D}" type="presOf" srcId="{D83684D2-CD88-4F4A-9C7C-CC6698DC6452}" destId="{B454C9FB-50FB-4175-A473-62DF3278B643}" srcOrd="0" destOrd="0" presId="urn:microsoft.com/office/officeart/2008/layout/SquareAccentList"/>
    <dgm:cxn modelId="{B1B33DDB-6BCF-4A23-9302-4C9A5BEFB8E1}" type="presOf" srcId="{45F3617C-C7BC-421A-87CC-1A4EEC8A366F}" destId="{FF97C1AF-DDD8-4919-854B-FA820C7C7769}" srcOrd="0" destOrd="0" presId="urn:microsoft.com/office/officeart/2008/layout/SquareAccentList"/>
    <dgm:cxn modelId="{6028139F-7C73-4420-818B-02253F827989}" type="presOf" srcId="{8E6A5190-8816-498E-8F31-AD0318341FE4}" destId="{A734AF58-F882-4D79-96C2-4C431F9CE0B4}" srcOrd="0" destOrd="0" presId="urn:microsoft.com/office/officeart/2008/layout/SquareAccentList"/>
    <dgm:cxn modelId="{D99E72E3-EFB2-46A5-A1CB-EAA60BE252ED}" srcId="{8E6A5190-8816-498E-8F31-AD0318341FE4}" destId="{13A0F58A-E4D0-45AD-8176-5CCAFA9B10A1}" srcOrd="1" destOrd="0" parTransId="{A6D204EE-BF0F-4A33-A4A9-EE41CF846509}" sibTransId="{013D53EC-0457-4A1D-B08A-01D5D8D07231}"/>
    <dgm:cxn modelId="{9CDCAF0E-C072-4DAD-A34E-2A9B0725259C}" type="presOf" srcId="{13A0F58A-E4D0-45AD-8176-5CCAFA9B10A1}" destId="{D2E3F2C8-87B6-4AA6-8817-186AA3F56435}" srcOrd="0" destOrd="0" presId="urn:microsoft.com/office/officeart/2008/layout/SquareAccentList"/>
    <dgm:cxn modelId="{BF6BB590-AAB8-437B-876D-729F9498D8FB}" srcId="{13A0F58A-E4D0-45AD-8176-5CCAFA9B10A1}" destId="{A48B6403-8A65-4B9F-8349-2E70883718A0}" srcOrd="5" destOrd="0" parTransId="{87B9FD9A-B106-4C94-9698-AA9DDA4EBE3F}" sibTransId="{F350E7C3-8D50-4DEC-8D52-4A2EA21F073E}"/>
    <dgm:cxn modelId="{DA58A04F-7524-41D3-855F-4F596C8C1711}" srcId="{13A0F58A-E4D0-45AD-8176-5CCAFA9B10A1}" destId="{0F1616AC-3670-4BA5-921D-F87587FFC09C}" srcOrd="0" destOrd="0" parTransId="{A6C0ADB2-8825-4529-BADB-10276BA7431C}" sibTransId="{173157AC-ACBC-47EC-B08C-AEAD7102D23F}"/>
    <dgm:cxn modelId="{758C9161-552D-4131-AB48-DEA8EA96EADE}" srcId="{BF7ABBF8-9BEE-4E61-9DF5-640542CDC89E}" destId="{033F7CBE-B5C5-4B3D-A2B1-4BFE2DE58449}" srcOrd="0" destOrd="0" parTransId="{81BE39A3-2E6D-41FB-AD84-4429C6287139}" sibTransId="{DB774162-8E77-4999-B032-2CFC0C06ACEF}"/>
    <dgm:cxn modelId="{E0DF1949-A8B4-434D-BAAD-4B11A10DA69F}" srcId="{BF7ABBF8-9BEE-4E61-9DF5-640542CDC89E}" destId="{D1E05253-AD13-4035-BF58-508C2EEF0F7B}" srcOrd="1" destOrd="0" parTransId="{9EF77DEA-9B7D-4118-AF64-A3D38E13EBFA}" sibTransId="{6C266CDD-9BAF-415D-842E-9EAF35BB0838}"/>
    <dgm:cxn modelId="{E2AF0035-6FC5-47F5-B08A-F8C8E78E46BE}" type="presParOf" srcId="{A734AF58-F882-4D79-96C2-4C431F9CE0B4}" destId="{B6150708-2C4A-4088-8C6B-D97627B72F40}" srcOrd="0" destOrd="0" presId="urn:microsoft.com/office/officeart/2008/layout/SquareAccentList"/>
    <dgm:cxn modelId="{A209CD75-E43E-4B04-ABDC-F722C4C17F56}" type="presParOf" srcId="{B6150708-2C4A-4088-8C6B-D97627B72F40}" destId="{9F0FAFB4-EFAD-4ABF-B4F2-AB70B05034FD}" srcOrd="0" destOrd="0" presId="urn:microsoft.com/office/officeart/2008/layout/SquareAccentList"/>
    <dgm:cxn modelId="{8C35AEAD-A614-49D3-AE05-D53150452063}" type="presParOf" srcId="{9F0FAFB4-EFAD-4ABF-B4F2-AB70B05034FD}" destId="{821522AD-4C39-477B-91F1-A99B727BD8F2}" srcOrd="0" destOrd="0" presId="urn:microsoft.com/office/officeart/2008/layout/SquareAccentList"/>
    <dgm:cxn modelId="{41C9E2AD-DDA3-4B11-B6E4-515A70B8DCB4}" type="presParOf" srcId="{9F0FAFB4-EFAD-4ABF-B4F2-AB70B05034FD}" destId="{C4C0EA8D-8CA2-4DD9-9C92-C10637639F6D}" srcOrd="1" destOrd="0" presId="urn:microsoft.com/office/officeart/2008/layout/SquareAccentList"/>
    <dgm:cxn modelId="{78E80FFB-B314-4019-986C-43767DF77173}" type="presParOf" srcId="{9F0FAFB4-EFAD-4ABF-B4F2-AB70B05034FD}" destId="{6D8ABC72-D4F8-488B-B4FF-AE4D00B21BCA}" srcOrd="2" destOrd="0" presId="urn:microsoft.com/office/officeart/2008/layout/SquareAccentList"/>
    <dgm:cxn modelId="{6F64DB48-613F-4E62-B30E-C85E3A3FE7EB}" type="presParOf" srcId="{B6150708-2C4A-4088-8C6B-D97627B72F40}" destId="{7D34E448-4929-475A-9439-6B86233B1E83}" srcOrd="1" destOrd="0" presId="urn:microsoft.com/office/officeart/2008/layout/SquareAccentList"/>
    <dgm:cxn modelId="{6C0229DC-4238-4585-BF62-68B0528715F5}" type="presParOf" srcId="{7D34E448-4929-475A-9439-6B86233B1E83}" destId="{C2A05665-2AE4-42AA-8E51-AB7871067D8F}" srcOrd="0" destOrd="0" presId="urn:microsoft.com/office/officeart/2008/layout/SquareAccentList"/>
    <dgm:cxn modelId="{97AEDEF3-6785-4740-B63D-C0886C713413}" type="presParOf" srcId="{C2A05665-2AE4-42AA-8E51-AB7871067D8F}" destId="{A8B55839-A6BD-4F64-A037-5BA0A0899465}" srcOrd="0" destOrd="0" presId="urn:microsoft.com/office/officeart/2008/layout/SquareAccentList"/>
    <dgm:cxn modelId="{496437CA-ACAE-442C-BC2F-EB782B4D982C}" type="presParOf" srcId="{C2A05665-2AE4-42AA-8E51-AB7871067D8F}" destId="{9464DD13-A184-4CCF-B8BE-8B8F6D064A93}" srcOrd="1" destOrd="0" presId="urn:microsoft.com/office/officeart/2008/layout/SquareAccentList"/>
    <dgm:cxn modelId="{64478511-2708-4303-89E7-02D7A090CB04}" type="presParOf" srcId="{7D34E448-4929-475A-9439-6B86233B1E83}" destId="{E8B6F5AD-92D8-4417-BD28-FD0678F63A2A}" srcOrd="1" destOrd="0" presId="urn:microsoft.com/office/officeart/2008/layout/SquareAccentList"/>
    <dgm:cxn modelId="{63FE80D3-7650-49E4-A88D-F7BD7D9A40E7}" type="presParOf" srcId="{E8B6F5AD-92D8-4417-BD28-FD0678F63A2A}" destId="{4BA8BD7D-2F68-4199-B48C-02A23E27F7E5}" srcOrd="0" destOrd="0" presId="urn:microsoft.com/office/officeart/2008/layout/SquareAccentList"/>
    <dgm:cxn modelId="{0475A62A-A8E8-4FD0-8464-49076EF23FE2}" type="presParOf" srcId="{E8B6F5AD-92D8-4417-BD28-FD0678F63A2A}" destId="{DAE6048B-41A2-4D09-9659-D77A981FD0EF}" srcOrd="1" destOrd="0" presId="urn:microsoft.com/office/officeart/2008/layout/SquareAccentList"/>
    <dgm:cxn modelId="{ED5D5B14-B2F3-4F39-9284-432FC86FED2D}" type="presParOf" srcId="{A734AF58-F882-4D79-96C2-4C431F9CE0B4}" destId="{7C90534A-ED06-4C3F-B768-171FFA0FCAA2}" srcOrd="1" destOrd="0" presId="urn:microsoft.com/office/officeart/2008/layout/SquareAccentList"/>
    <dgm:cxn modelId="{80D9BEE7-9C83-44AF-9F4B-A019C8A43D83}" type="presParOf" srcId="{7C90534A-ED06-4C3F-B768-171FFA0FCAA2}" destId="{DB141ADB-D46A-477D-A400-8E1AEC24A87A}" srcOrd="0" destOrd="0" presId="urn:microsoft.com/office/officeart/2008/layout/SquareAccentList"/>
    <dgm:cxn modelId="{03F13DB5-8767-48AD-AF93-15557C895CDA}" type="presParOf" srcId="{DB141ADB-D46A-477D-A400-8E1AEC24A87A}" destId="{42CA0AEC-AFE0-4458-893C-A9930F6CA67C}" srcOrd="0" destOrd="0" presId="urn:microsoft.com/office/officeart/2008/layout/SquareAccentList"/>
    <dgm:cxn modelId="{F0CFE52A-20B9-4DF0-A1AA-2754EF645748}" type="presParOf" srcId="{DB141ADB-D46A-477D-A400-8E1AEC24A87A}" destId="{08F5FB74-68C8-47E9-8368-4B067A7C6F30}" srcOrd="1" destOrd="0" presId="urn:microsoft.com/office/officeart/2008/layout/SquareAccentList"/>
    <dgm:cxn modelId="{AF796C45-9CC2-4E92-A2FB-D99C2E63E066}" type="presParOf" srcId="{DB141ADB-D46A-477D-A400-8E1AEC24A87A}" destId="{D2E3F2C8-87B6-4AA6-8817-186AA3F56435}" srcOrd="2" destOrd="0" presId="urn:microsoft.com/office/officeart/2008/layout/SquareAccentList"/>
    <dgm:cxn modelId="{C7E125D9-0931-4457-9648-97C5C3CEAF7D}" type="presParOf" srcId="{7C90534A-ED06-4C3F-B768-171FFA0FCAA2}" destId="{D05DF973-53B7-4ACB-B08A-A80FFD3DDD63}" srcOrd="1" destOrd="0" presId="urn:microsoft.com/office/officeart/2008/layout/SquareAccentList"/>
    <dgm:cxn modelId="{1D86706A-7355-4736-AA28-E67F14BB6386}" type="presParOf" srcId="{D05DF973-53B7-4ACB-B08A-A80FFD3DDD63}" destId="{2317E89C-9672-4EAA-9EEE-F533814900D4}" srcOrd="0" destOrd="0" presId="urn:microsoft.com/office/officeart/2008/layout/SquareAccentList"/>
    <dgm:cxn modelId="{8E08D59A-CD3D-458F-89C2-6C0917B2138E}" type="presParOf" srcId="{2317E89C-9672-4EAA-9EEE-F533814900D4}" destId="{8D7ACA4C-0C7F-44E0-A1EF-A93CDC367534}" srcOrd="0" destOrd="0" presId="urn:microsoft.com/office/officeart/2008/layout/SquareAccentList"/>
    <dgm:cxn modelId="{4AF91EE7-DD16-482A-863E-D04F745AB9CE}" type="presParOf" srcId="{2317E89C-9672-4EAA-9EEE-F533814900D4}" destId="{EE8E58AE-7F82-4B22-B749-CF56CB708FD6}" srcOrd="1" destOrd="0" presId="urn:microsoft.com/office/officeart/2008/layout/SquareAccentList"/>
    <dgm:cxn modelId="{F2D73773-5A4B-4843-B3B9-C374B2663CBD}" type="presParOf" srcId="{D05DF973-53B7-4ACB-B08A-A80FFD3DDD63}" destId="{AD2D0455-AA6F-4B2C-9A2A-69A2D51AA017}" srcOrd="1" destOrd="0" presId="urn:microsoft.com/office/officeart/2008/layout/SquareAccentList"/>
    <dgm:cxn modelId="{42844783-62DA-42AB-825C-44BC7A346726}" type="presParOf" srcId="{AD2D0455-AA6F-4B2C-9A2A-69A2D51AA017}" destId="{6CD62FDF-C182-45BD-8396-0FA9F6491108}" srcOrd="0" destOrd="0" presId="urn:microsoft.com/office/officeart/2008/layout/SquareAccentList"/>
    <dgm:cxn modelId="{F3FB2BA8-E950-42AA-A46D-219CDBB02336}" type="presParOf" srcId="{AD2D0455-AA6F-4B2C-9A2A-69A2D51AA017}" destId="{B454C9FB-50FB-4175-A473-62DF3278B643}" srcOrd="1" destOrd="0" presId="urn:microsoft.com/office/officeart/2008/layout/SquareAccentList"/>
    <dgm:cxn modelId="{01A5019B-CEEA-4342-B5D2-8790D015D2DE}" type="presParOf" srcId="{D05DF973-53B7-4ACB-B08A-A80FFD3DDD63}" destId="{88DB39AC-7065-4E60-A0A0-4301C639EC45}" srcOrd="2" destOrd="0" presId="urn:microsoft.com/office/officeart/2008/layout/SquareAccentList"/>
    <dgm:cxn modelId="{1FD3AA95-1910-4CA6-950D-B3FC9A5D9115}" type="presParOf" srcId="{88DB39AC-7065-4E60-A0A0-4301C639EC45}" destId="{4B1C2014-ADE0-4F81-90A3-5213209B8FED}" srcOrd="0" destOrd="0" presId="urn:microsoft.com/office/officeart/2008/layout/SquareAccentList"/>
    <dgm:cxn modelId="{09A79215-AC7B-4231-9981-74AE3856E67A}" type="presParOf" srcId="{88DB39AC-7065-4E60-A0A0-4301C639EC45}" destId="{0D39EA3E-B84E-4506-AA8C-CD2FC0E621C4}" srcOrd="1" destOrd="0" presId="urn:microsoft.com/office/officeart/2008/layout/SquareAccentList"/>
    <dgm:cxn modelId="{B5941BA4-30CB-4B40-9671-851826B26A10}" type="presParOf" srcId="{D05DF973-53B7-4ACB-B08A-A80FFD3DDD63}" destId="{0A9A9242-87EC-4F5A-AB31-9955489D4030}" srcOrd="3" destOrd="0" presId="urn:microsoft.com/office/officeart/2008/layout/SquareAccentList"/>
    <dgm:cxn modelId="{DAA89B64-14CC-478C-B006-E4668B690F70}" type="presParOf" srcId="{0A9A9242-87EC-4F5A-AB31-9955489D4030}" destId="{038708F6-DFCC-4F3A-A420-1CE10F115134}" srcOrd="0" destOrd="0" presId="urn:microsoft.com/office/officeart/2008/layout/SquareAccentList"/>
    <dgm:cxn modelId="{8A567908-1170-4B5A-BAA7-32EB3363BD05}" type="presParOf" srcId="{0A9A9242-87EC-4F5A-AB31-9955489D4030}" destId="{7A287266-9722-4673-BA49-FB73C3972CF4}" srcOrd="1" destOrd="0" presId="urn:microsoft.com/office/officeart/2008/layout/SquareAccentList"/>
    <dgm:cxn modelId="{B91DE572-194A-417D-8EAC-2AB774C39D75}" type="presParOf" srcId="{D05DF973-53B7-4ACB-B08A-A80FFD3DDD63}" destId="{8028A02E-2258-451E-8E39-C5831A3DE96B}" srcOrd="4" destOrd="0" presId="urn:microsoft.com/office/officeart/2008/layout/SquareAccentList"/>
    <dgm:cxn modelId="{A58DCCC7-4855-4DF6-A0FD-825C63CA1AFB}" type="presParOf" srcId="{8028A02E-2258-451E-8E39-C5831A3DE96B}" destId="{E0E7EB72-AE90-4B7F-B4B3-8D3EAA587F6E}" srcOrd="0" destOrd="0" presId="urn:microsoft.com/office/officeart/2008/layout/SquareAccentList"/>
    <dgm:cxn modelId="{25675966-D32A-4B97-AAE9-D6D6909D8ACA}" type="presParOf" srcId="{8028A02E-2258-451E-8E39-C5831A3DE96B}" destId="{94BD1DE3-66A9-4E8F-AA05-2366910364C0}" srcOrd="1" destOrd="0" presId="urn:microsoft.com/office/officeart/2008/layout/SquareAccentList"/>
    <dgm:cxn modelId="{A85554D1-EC01-4EE7-90B8-D88E0DAB2BA8}" type="presParOf" srcId="{D05DF973-53B7-4ACB-B08A-A80FFD3DDD63}" destId="{CE7B0879-4710-46FD-A8F6-CE93865C3DE6}" srcOrd="5" destOrd="0" presId="urn:microsoft.com/office/officeart/2008/layout/SquareAccentList"/>
    <dgm:cxn modelId="{7A17738C-9958-454E-A2B3-321929ED5D7E}" type="presParOf" srcId="{CE7B0879-4710-46FD-A8F6-CE93865C3DE6}" destId="{7CBDF60C-C754-40E7-B00F-40B2D229688F}" srcOrd="0" destOrd="0" presId="urn:microsoft.com/office/officeart/2008/layout/SquareAccentList"/>
    <dgm:cxn modelId="{FBFC37F9-E330-4D85-87C1-80BC385C6FE2}" type="presParOf" srcId="{CE7B0879-4710-46FD-A8F6-CE93865C3DE6}" destId="{C2C28F4D-D8E8-433D-B792-805263C9C021}" srcOrd="1" destOrd="0" presId="urn:microsoft.com/office/officeart/2008/layout/SquareAccentList"/>
    <dgm:cxn modelId="{4A5189AE-42F7-4719-BFB2-DE4ED87BDD9A}" type="presParOf" srcId="{D05DF973-53B7-4ACB-B08A-A80FFD3DDD63}" destId="{2E3391C5-B84B-4DC0-AA78-AD49FE973BD6}" srcOrd="6" destOrd="0" presId="urn:microsoft.com/office/officeart/2008/layout/SquareAccentList"/>
    <dgm:cxn modelId="{47AE5C0A-E28E-4763-8C8B-DDCFE094786B}" type="presParOf" srcId="{2E3391C5-B84B-4DC0-AA78-AD49FE973BD6}" destId="{65AF1805-E9CE-45F2-81A6-D80B74164788}" srcOrd="0" destOrd="0" presId="urn:microsoft.com/office/officeart/2008/layout/SquareAccentList"/>
    <dgm:cxn modelId="{C827612C-5460-458E-85DA-71E8C76A8A47}" type="presParOf" srcId="{2E3391C5-B84B-4DC0-AA78-AD49FE973BD6}" destId="{53AB4843-B05B-4A30-889A-A22892B166BD}" srcOrd="1" destOrd="0" presId="urn:microsoft.com/office/officeart/2008/layout/SquareAccentList"/>
    <dgm:cxn modelId="{2D92D098-D67D-4918-B878-FE51695B71A9}" type="presParOf" srcId="{D05DF973-53B7-4ACB-B08A-A80FFD3DDD63}" destId="{516F73C3-EDD7-4E73-8393-C58F66E204FE}" srcOrd="7" destOrd="0" presId="urn:microsoft.com/office/officeart/2008/layout/SquareAccentList"/>
    <dgm:cxn modelId="{DA07E39E-FC55-4D54-AE64-B1A089FC9D82}" type="presParOf" srcId="{516F73C3-EDD7-4E73-8393-C58F66E204FE}" destId="{76B72466-588D-43D3-87D6-9490DABF27D4}" srcOrd="0" destOrd="0" presId="urn:microsoft.com/office/officeart/2008/layout/SquareAccentList"/>
    <dgm:cxn modelId="{A0556635-DFD6-436F-8780-3F350A3A3A09}" type="presParOf" srcId="{516F73C3-EDD7-4E73-8393-C58F66E204FE}" destId="{FF97C1AF-DDD8-4919-854B-FA820C7C7769}" srcOrd="1" destOrd="0" presId="urn:microsoft.com/office/officeart/2008/layout/SquareAccentList"/>
    <dgm:cxn modelId="{CF11385B-4430-4B91-8532-748AAC6B8769}" type="presParOf" srcId="{D05DF973-53B7-4ACB-B08A-A80FFD3DDD63}" destId="{B831F274-50D5-49B9-9126-DAC20D438E3C}" srcOrd="8" destOrd="0" presId="urn:microsoft.com/office/officeart/2008/layout/SquareAccentList"/>
    <dgm:cxn modelId="{517A90F1-DE9D-466D-8BA0-87BDD32D6120}" type="presParOf" srcId="{B831F274-50D5-49B9-9126-DAC20D438E3C}" destId="{5D4B3E15-ECB5-44FB-A7B5-0AEE7FD22212}" srcOrd="0" destOrd="0" presId="urn:microsoft.com/office/officeart/2008/layout/SquareAccentList"/>
    <dgm:cxn modelId="{009BA6DF-FA4D-41C9-AB61-2173136D5035}" type="presParOf" srcId="{B831F274-50D5-49B9-9126-DAC20D438E3C}" destId="{2A491BEF-0D28-4172-A66C-2C5E806D4CAD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FAA3DD-83B7-4F93-BDE5-904784534D8E}" type="doc">
      <dgm:prSet loTypeId="urn:microsoft.com/office/officeart/2005/8/layout/pList2" loCatId="list" qsTypeId="urn:microsoft.com/office/officeart/2005/8/quickstyle/simple1" qsCatId="simple" csTypeId="urn:microsoft.com/office/officeart/2005/8/colors/colorful1" csCatId="colorful" phldr="1"/>
      <dgm:spPr/>
    </dgm:pt>
    <dgm:pt modelId="{7A8C1573-30EB-454A-8722-40FECEEEA6DA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МАТЕМАТИКА</a:t>
          </a:r>
        </a:p>
        <a:p>
          <a:r>
            <a:rPr lang="ru-RU" sz="2000" dirty="0" smtClean="0">
              <a:solidFill>
                <a:schemeClr val="bg1"/>
              </a:solidFill>
            </a:rPr>
            <a:t>РУССКИЙ ЯЗЫК</a:t>
          </a:r>
        </a:p>
        <a:p>
          <a:r>
            <a:rPr lang="ru-RU" sz="2000" dirty="0" smtClean="0">
              <a:solidFill>
                <a:schemeClr val="bg1"/>
              </a:solidFill>
            </a:rPr>
            <a:t>ЛИТЕРАТУРА</a:t>
          </a:r>
          <a:endParaRPr lang="ru-RU" sz="2000" dirty="0">
            <a:solidFill>
              <a:schemeClr val="bg1"/>
            </a:solidFill>
          </a:endParaRPr>
        </a:p>
      </dgm:t>
    </dgm:pt>
    <dgm:pt modelId="{59DF1E2B-3CDE-4295-A0E3-F8B7C26F5193}" type="parTrans" cxnId="{ED1AE49D-7029-42E9-AFEB-1D03013356C8}">
      <dgm:prSet/>
      <dgm:spPr/>
      <dgm:t>
        <a:bodyPr/>
        <a:lstStyle/>
        <a:p>
          <a:endParaRPr lang="ru-RU"/>
        </a:p>
      </dgm:t>
    </dgm:pt>
    <dgm:pt modelId="{F940BE16-F4B9-40B1-A660-AA98E6F96214}" type="sibTrans" cxnId="{ED1AE49D-7029-42E9-AFEB-1D03013356C8}">
      <dgm:prSet/>
      <dgm:spPr/>
      <dgm:t>
        <a:bodyPr/>
        <a:lstStyle/>
        <a:p>
          <a:endParaRPr lang="ru-RU"/>
        </a:p>
      </dgm:t>
    </dgm:pt>
    <dgm:pt modelId="{0C8B86C2-61B3-42B0-AC56-63EE32AC2591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ФИЗИКА</a:t>
          </a:r>
        </a:p>
        <a:p>
          <a:r>
            <a:rPr lang="ru-RU" sz="2000" dirty="0" smtClean="0">
              <a:solidFill>
                <a:schemeClr val="bg1"/>
              </a:solidFill>
            </a:rPr>
            <a:t>ИСТОРИЯ</a:t>
          </a:r>
        </a:p>
        <a:p>
          <a:r>
            <a:rPr lang="ru-RU" sz="2000" dirty="0" smtClean="0">
              <a:solidFill>
                <a:schemeClr val="bg1"/>
              </a:solidFill>
            </a:rPr>
            <a:t>БИОЛОГИЯ</a:t>
          </a:r>
        </a:p>
        <a:p>
          <a:r>
            <a:rPr lang="ru-RU" sz="2000" dirty="0" smtClean="0">
              <a:solidFill>
                <a:schemeClr val="bg1"/>
              </a:solidFill>
            </a:rPr>
            <a:t>ХИМИЯ</a:t>
          </a:r>
        </a:p>
        <a:p>
          <a:r>
            <a:rPr lang="ru-RU" sz="2000" dirty="0" smtClean="0">
              <a:solidFill>
                <a:schemeClr val="bg1"/>
              </a:solidFill>
            </a:rPr>
            <a:t>ОБЩЕСТВОЗНАНИЕ</a:t>
          </a:r>
          <a:endParaRPr lang="ru-RU" sz="2000" dirty="0">
            <a:solidFill>
              <a:schemeClr val="bg1"/>
            </a:solidFill>
          </a:endParaRPr>
        </a:p>
      </dgm:t>
    </dgm:pt>
    <dgm:pt modelId="{7ADF4D44-3172-47D9-B750-11182529DA46}" type="parTrans" cxnId="{D53933C9-E9D6-4DCE-ABF1-08F4221332F9}">
      <dgm:prSet/>
      <dgm:spPr/>
      <dgm:t>
        <a:bodyPr/>
        <a:lstStyle/>
        <a:p>
          <a:endParaRPr lang="ru-RU"/>
        </a:p>
      </dgm:t>
    </dgm:pt>
    <dgm:pt modelId="{C0D90802-5824-4B8E-8D7A-EB39C2025964}" type="sibTrans" cxnId="{D53933C9-E9D6-4DCE-ABF1-08F4221332F9}">
      <dgm:prSet/>
      <dgm:spPr/>
      <dgm:t>
        <a:bodyPr/>
        <a:lstStyle/>
        <a:p>
          <a:endParaRPr lang="ru-RU"/>
        </a:p>
      </dgm:t>
    </dgm:pt>
    <dgm:pt modelId="{168771F3-0B3D-4F68-AC9C-8FAA84AF4F4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ГЕОГРАФИЯ </a:t>
          </a:r>
        </a:p>
        <a:p>
          <a:r>
            <a:rPr lang="ru-RU" sz="2000" dirty="0" smtClean="0">
              <a:solidFill>
                <a:schemeClr val="bg1"/>
              </a:solidFill>
            </a:rPr>
            <a:t>ИНФОРМАТИКА</a:t>
          </a:r>
          <a:endParaRPr lang="ru-RU" sz="2000" dirty="0">
            <a:solidFill>
              <a:schemeClr val="bg1"/>
            </a:solidFill>
          </a:endParaRPr>
        </a:p>
      </dgm:t>
    </dgm:pt>
    <dgm:pt modelId="{8EFDC9F1-2D24-43C2-8670-8ABA4405E273}" type="parTrans" cxnId="{AF602C42-1935-42FC-9168-A20D8C98C2B5}">
      <dgm:prSet/>
      <dgm:spPr/>
      <dgm:t>
        <a:bodyPr/>
        <a:lstStyle/>
        <a:p>
          <a:endParaRPr lang="ru-RU"/>
        </a:p>
      </dgm:t>
    </dgm:pt>
    <dgm:pt modelId="{5DC487E9-584F-4AC1-A7CD-B5218F4844DA}" type="sibTrans" cxnId="{AF602C42-1935-42FC-9168-A20D8C98C2B5}">
      <dgm:prSet/>
      <dgm:spPr/>
      <dgm:t>
        <a:bodyPr/>
        <a:lstStyle/>
        <a:p>
          <a:endParaRPr lang="ru-RU"/>
        </a:p>
      </dgm:t>
    </dgm:pt>
    <dgm:pt modelId="{C68BE272-40F2-4388-B653-B5190730253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ИНОСТРАННЫЙ ЯЗЫК (КРОМЕ РАЗДЕЛА «Говорение»)/</a:t>
          </a:r>
        </a:p>
        <a:p>
          <a:r>
            <a:rPr lang="ru-RU" sz="2000" dirty="0" smtClean="0">
              <a:solidFill>
                <a:schemeClr val="bg1"/>
              </a:solidFill>
            </a:rPr>
            <a:t>Иностранный язык раздел «Говорение»</a:t>
          </a:r>
          <a:endParaRPr lang="ru-RU" sz="2000" dirty="0">
            <a:solidFill>
              <a:schemeClr val="bg1"/>
            </a:solidFill>
          </a:endParaRPr>
        </a:p>
      </dgm:t>
    </dgm:pt>
    <dgm:pt modelId="{0513BF93-D9F6-4EC3-9301-9DED70555D60}" type="parTrans" cxnId="{0B483E15-E13B-49AB-A9E8-995DC9E1BACB}">
      <dgm:prSet/>
      <dgm:spPr/>
      <dgm:t>
        <a:bodyPr/>
        <a:lstStyle/>
        <a:p>
          <a:endParaRPr lang="ru-RU"/>
        </a:p>
      </dgm:t>
    </dgm:pt>
    <dgm:pt modelId="{84FC3B8B-CC7F-4829-849B-8C50FFE0934F}" type="sibTrans" cxnId="{0B483E15-E13B-49AB-A9E8-995DC9E1BACB}">
      <dgm:prSet/>
      <dgm:spPr/>
      <dgm:t>
        <a:bodyPr/>
        <a:lstStyle/>
        <a:p>
          <a:endParaRPr lang="ru-RU"/>
        </a:p>
      </dgm:t>
    </dgm:pt>
    <dgm:pt modelId="{47BD4803-9897-4710-A1F1-4FACF59EDE7E}" type="pres">
      <dgm:prSet presAssocID="{D9FAA3DD-83B7-4F93-BDE5-904784534D8E}" presName="Name0" presStyleCnt="0">
        <dgm:presLayoutVars>
          <dgm:dir/>
          <dgm:resizeHandles val="exact"/>
        </dgm:presLayoutVars>
      </dgm:prSet>
      <dgm:spPr/>
    </dgm:pt>
    <dgm:pt modelId="{6C09BB14-253B-43A8-A6C2-58A13AA7FA75}" type="pres">
      <dgm:prSet presAssocID="{D9FAA3DD-83B7-4F93-BDE5-904784534D8E}" presName="bkgdShp" presStyleLbl="alignAccFollowNode1" presStyleIdx="0" presStyleCnt="1" custScaleY="82612"/>
      <dgm:spPr/>
    </dgm:pt>
    <dgm:pt modelId="{72DFA54F-37EC-4D55-87BA-77C8F1148D40}" type="pres">
      <dgm:prSet presAssocID="{D9FAA3DD-83B7-4F93-BDE5-904784534D8E}" presName="linComp" presStyleCnt="0"/>
      <dgm:spPr/>
    </dgm:pt>
    <dgm:pt modelId="{916464FD-5A9F-40F5-B2E9-F6B4DDF44558}" type="pres">
      <dgm:prSet presAssocID="{7A8C1573-30EB-454A-8722-40FECEEEA6DA}" presName="compNode" presStyleCnt="0"/>
      <dgm:spPr/>
    </dgm:pt>
    <dgm:pt modelId="{D01AF342-A7E6-4E44-B07E-7CE02A71EF60}" type="pres">
      <dgm:prSet presAssocID="{7A8C1573-30EB-454A-8722-40FECEEEA6DA}" presName="node" presStyleLbl="node1" presStyleIdx="0" presStyleCnt="4">
        <dgm:presLayoutVars>
          <dgm:bulletEnabled val="1"/>
        </dgm:presLayoutVars>
      </dgm:prSet>
      <dgm:spPr/>
    </dgm:pt>
    <dgm:pt modelId="{A623B57E-DD6F-4568-9C60-68E42C6A5D2C}" type="pres">
      <dgm:prSet presAssocID="{7A8C1573-30EB-454A-8722-40FECEEEA6DA}" presName="invisiNode" presStyleLbl="node1" presStyleIdx="0" presStyleCnt="4"/>
      <dgm:spPr/>
    </dgm:pt>
    <dgm:pt modelId="{F63C943D-27A4-43A3-AD1E-18B420BC1BD9}" type="pres">
      <dgm:prSet presAssocID="{7A8C1573-30EB-454A-8722-40FECEEEA6DA}" presName="imagNode" presStyleLbl="fgImgPlace1" presStyleIdx="0" presStyleCnt="4"/>
      <dgm:spPr/>
    </dgm:pt>
    <dgm:pt modelId="{08DC143F-C41D-4C57-B847-9B761B94816A}" type="pres">
      <dgm:prSet presAssocID="{F940BE16-F4B9-40B1-A660-AA98E6F96214}" presName="sibTrans" presStyleLbl="sibTrans2D1" presStyleIdx="0" presStyleCnt="0"/>
      <dgm:spPr/>
    </dgm:pt>
    <dgm:pt modelId="{E3472BD4-A1BD-4DA9-A368-80F96A46610A}" type="pres">
      <dgm:prSet presAssocID="{0C8B86C2-61B3-42B0-AC56-63EE32AC2591}" presName="compNode" presStyleCnt="0"/>
      <dgm:spPr/>
    </dgm:pt>
    <dgm:pt modelId="{4A3B520F-DB7B-41B4-97E9-616859F15E0E}" type="pres">
      <dgm:prSet presAssocID="{0C8B86C2-61B3-42B0-AC56-63EE32AC2591}" presName="node" presStyleLbl="node1" presStyleIdx="1" presStyleCnt="4">
        <dgm:presLayoutVars>
          <dgm:bulletEnabled val="1"/>
        </dgm:presLayoutVars>
      </dgm:prSet>
      <dgm:spPr/>
    </dgm:pt>
    <dgm:pt modelId="{D9DEC928-EDB2-4346-89ED-1E10204F906B}" type="pres">
      <dgm:prSet presAssocID="{0C8B86C2-61B3-42B0-AC56-63EE32AC2591}" presName="invisiNode" presStyleLbl="node1" presStyleIdx="1" presStyleCnt="4"/>
      <dgm:spPr/>
    </dgm:pt>
    <dgm:pt modelId="{E3CA5790-0A6E-4DD0-8D7E-AAE2B9A58C3C}" type="pres">
      <dgm:prSet presAssocID="{0C8B86C2-61B3-42B0-AC56-63EE32AC2591}" presName="imagNode" presStyleLbl="fgImgPlace1" presStyleIdx="1" presStyleCnt="4"/>
      <dgm:spPr/>
    </dgm:pt>
    <dgm:pt modelId="{A4A447CD-E55D-4C8F-910F-9BCAFCBFF1B7}" type="pres">
      <dgm:prSet presAssocID="{C0D90802-5824-4B8E-8D7A-EB39C2025964}" presName="sibTrans" presStyleLbl="sibTrans2D1" presStyleIdx="0" presStyleCnt="0"/>
      <dgm:spPr/>
    </dgm:pt>
    <dgm:pt modelId="{05329DE3-5596-4354-8CBA-78CCE91CD37F}" type="pres">
      <dgm:prSet presAssocID="{168771F3-0B3D-4F68-AC9C-8FAA84AF4F47}" presName="compNode" presStyleCnt="0"/>
      <dgm:spPr/>
    </dgm:pt>
    <dgm:pt modelId="{BDAD3BB4-186B-4FBF-80ED-6C0A0E65F710}" type="pres">
      <dgm:prSet presAssocID="{168771F3-0B3D-4F68-AC9C-8FAA84AF4F4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A41CA-D002-4F25-8446-909AED44B017}" type="pres">
      <dgm:prSet presAssocID="{168771F3-0B3D-4F68-AC9C-8FAA84AF4F47}" presName="invisiNode" presStyleLbl="node1" presStyleIdx="2" presStyleCnt="4"/>
      <dgm:spPr/>
    </dgm:pt>
    <dgm:pt modelId="{BF0DDED6-E9F3-4CF0-9735-1911CC320EB4}" type="pres">
      <dgm:prSet presAssocID="{168771F3-0B3D-4F68-AC9C-8FAA84AF4F47}" presName="imagNode" presStyleLbl="fgImgPlace1" presStyleIdx="2" presStyleCnt="4"/>
      <dgm:spPr/>
    </dgm:pt>
    <dgm:pt modelId="{095F1EE1-1013-42FC-9A00-4106737F9F9F}" type="pres">
      <dgm:prSet presAssocID="{5DC487E9-584F-4AC1-A7CD-B5218F4844DA}" presName="sibTrans" presStyleLbl="sibTrans2D1" presStyleIdx="0" presStyleCnt="0"/>
      <dgm:spPr/>
    </dgm:pt>
    <dgm:pt modelId="{4DF3DC45-2079-4E01-AA8F-78910DB8733E}" type="pres">
      <dgm:prSet presAssocID="{C68BE272-40F2-4388-B653-B5190730253E}" presName="compNode" presStyleCnt="0"/>
      <dgm:spPr/>
    </dgm:pt>
    <dgm:pt modelId="{6B0A0C82-2918-40F5-9F7C-7D1C124798CB}" type="pres">
      <dgm:prSet presAssocID="{C68BE272-40F2-4388-B653-B5190730253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FAA71-5457-4940-B86B-863548574B24}" type="pres">
      <dgm:prSet presAssocID="{C68BE272-40F2-4388-B653-B5190730253E}" presName="invisiNode" presStyleLbl="node1" presStyleIdx="3" presStyleCnt="4"/>
      <dgm:spPr/>
    </dgm:pt>
    <dgm:pt modelId="{2FBA0BAA-2AFE-421A-BB59-9BC7F873D7B3}" type="pres">
      <dgm:prSet presAssocID="{C68BE272-40F2-4388-B653-B5190730253E}" presName="imagNode" presStyleLbl="fgImgPlace1" presStyleIdx="3" presStyleCnt="4"/>
      <dgm:spPr/>
    </dgm:pt>
  </dgm:ptLst>
  <dgm:cxnLst>
    <dgm:cxn modelId="{0B483E15-E13B-49AB-A9E8-995DC9E1BACB}" srcId="{D9FAA3DD-83B7-4F93-BDE5-904784534D8E}" destId="{C68BE272-40F2-4388-B653-B5190730253E}" srcOrd="3" destOrd="0" parTransId="{0513BF93-D9F6-4EC3-9301-9DED70555D60}" sibTransId="{84FC3B8B-CC7F-4829-849B-8C50FFE0934F}"/>
    <dgm:cxn modelId="{66938275-7131-427D-9F42-594C59FA1457}" type="presOf" srcId="{0C8B86C2-61B3-42B0-AC56-63EE32AC2591}" destId="{4A3B520F-DB7B-41B4-97E9-616859F15E0E}" srcOrd="0" destOrd="0" presId="urn:microsoft.com/office/officeart/2005/8/layout/pList2"/>
    <dgm:cxn modelId="{37B50EE9-BA8D-4060-88D4-15833835C9F2}" type="presOf" srcId="{D9FAA3DD-83B7-4F93-BDE5-904784534D8E}" destId="{47BD4803-9897-4710-A1F1-4FACF59EDE7E}" srcOrd="0" destOrd="0" presId="urn:microsoft.com/office/officeart/2005/8/layout/pList2"/>
    <dgm:cxn modelId="{ED1AE49D-7029-42E9-AFEB-1D03013356C8}" srcId="{D9FAA3DD-83B7-4F93-BDE5-904784534D8E}" destId="{7A8C1573-30EB-454A-8722-40FECEEEA6DA}" srcOrd="0" destOrd="0" parTransId="{59DF1E2B-3CDE-4295-A0E3-F8B7C26F5193}" sibTransId="{F940BE16-F4B9-40B1-A660-AA98E6F96214}"/>
    <dgm:cxn modelId="{BCDE61E2-C6D7-42B5-888D-EF0C5FA9CE51}" type="presOf" srcId="{C68BE272-40F2-4388-B653-B5190730253E}" destId="{6B0A0C82-2918-40F5-9F7C-7D1C124798CB}" srcOrd="0" destOrd="0" presId="urn:microsoft.com/office/officeart/2005/8/layout/pList2"/>
    <dgm:cxn modelId="{4B6E2223-7FB1-4D88-919E-DF3E42FCD0A0}" type="presOf" srcId="{F940BE16-F4B9-40B1-A660-AA98E6F96214}" destId="{08DC143F-C41D-4C57-B847-9B761B94816A}" srcOrd="0" destOrd="0" presId="urn:microsoft.com/office/officeart/2005/8/layout/pList2"/>
    <dgm:cxn modelId="{39C8D18F-66B5-48B7-B982-CDC89797E999}" type="presOf" srcId="{5DC487E9-584F-4AC1-A7CD-B5218F4844DA}" destId="{095F1EE1-1013-42FC-9A00-4106737F9F9F}" srcOrd="0" destOrd="0" presId="urn:microsoft.com/office/officeart/2005/8/layout/pList2"/>
    <dgm:cxn modelId="{CF67FFC6-12BF-4F90-9163-CE1DA2BFAE66}" type="presOf" srcId="{C0D90802-5824-4B8E-8D7A-EB39C2025964}" destId="{A4A447CD-E55D-4C8F-910F-9BCAFCBFF1B7}" srcOrd="0" destOrd="0" presId="urn:microsoft.com/office/officeart/2005/8/layout/pList2"/>
    <dgm:cxn modelId="{EDD089AB-43A4-407A-A846-A058EBE9D8DA}" type="presOf" srcId="{7A8C1573-30EB-454A-8722-40FECEEEA6DA}" destId="{D01AF342-A7E6-4E44-B07E-7CE02A71EF60}" srcOrd="0" destOrd="0" presId="urn:microsoft.com/office/officeart/2005/8/layout/pList2"/>
    <dgm:cxn modelId="{AF602C42-1935-42FC-9168-A20D8C98C2B5}" srcId="{D9FAA3DD-83B7-4F93-BDE5-904784534D8E}" destId="{168771F3-0B3D-4F68-AC9C-8FAA84AF4F47}" srcOrd="2" destOrd="0" parTransId="{8EFDC9F1-2D24-43C2-8670-8ABA4405E273}" sibTransId="{5DC487E9-584F-4AC1-A7CD-B5218F4844DA}"/>
    <dgm:cxn modelId="{D7E371DB-0214-4FFB-878D-1F902EFF4574}" type="presOf" srcId="{168771F3-0B3D-4F68-AC9C-8FAA84AF4F47}" destId="{BDAD3BB4-186B-4FBF-80ED-6C0A0E65F710}" srcOrd="0" destOrd="0" presId="urn:microsoft.com/office/officeart/2005/8/layout/pList2"/>
    <dgm:cxn modelId="{D53933C9-E9D6-4DCE-ABF1-08F4221332F9}" srcId="{D9FAA3DD-83B7-4F93-BDE5-904784534D8E}" destId="{0C8B86C2-61B3-42B0-AC56-63EE32AC2591}" srcOrd="1" destOrd="0" parTransId="{7ADF4D44-3172-47D9-B750-11182529DA46}" sibTransId="{C0D90802-5824-4B8E-8D7A-EB39C2025964}"/>
    <dgm:cxn modelId="{4170E068-7076-4093-A307-BC3346DC0A3D}" type="presParOf" srcId="{47BD4803-9897-4710-A1F1-4FACF59EDE7E}" destId="{6C09BB14-253B-43A8-A6C2-58A13AA7FA75}" srcOrd="0" destOrd="0" presId="urn:microsoft.com/office/officeart/2005/8/layout/pList2"/>
    <dgm:cxn modelId="{88E51A54-7F01-4493-931E-1D70AF42E8A4}" type="presParOf" srcId="{47BD4803-9897-4710-A1F1-4FACF59EDE7E}" destId="{72DFA54F-37EC-4D55-87BA-77C8F1148D40}" srcOrd="1" destOrd="0" presId="urn:microsoft.com/office/officeart/2005/8/layout/pList2"/>
    <dgm:cxn modelId="{464ADE66-D4C3-4E25-9D93-A9D734042CCC}" type="presParOf" srcId="{72DFA54F-37EC-4D55-87BA-77C8F1148D40}" destId="{916464FD-5A9F-40F5-B2E9-F6B4DDF44558}" srcOrd="0" destOrd="0" presId="urn:microsoft.com/office/officeart/2005/8/layout/pList2"/>
    <dgm:cxn modelId="{B8F73A13-F929-4BCE-9EF9-1053C07CE7DB}" type="presParOf" srcId="{916464FD-5A9F-40F5-B2E9-F6B4DDF44558}" destId="{D01AF342-A7E6-4E44-B07E-7CE02A71EF60}" srcOrd="0" destOrd="0" presId="urn:microsoft.com/office/officeart/2005/8/layout/pList2"/>
    <dgm:cxn modelId="{95596FBE-4942-4445-A19E-8DB6284D30FB}" type="presParOf" srcId="{916464FD-5A9F-40F5-B2E9-F6B4DDF44558}" destId="{A623B57E-DD6F-4568-9C60-68E42C6A5D2C}" srcOrd="1" destOrd="0" presId="urn:microsoft.com/office/officeart/2005/8/layout/pList2"/>
    <dgm:cxn modelId="{019100EE-02BB-44AA-8BDD-41ECAB43E355}" type="presParOf" srcId="{916464FD-5A9F-40F5-B2E9-F6B4DDF44558}" destId="{F63C943D-27A4-43A3-AD1E-18B420BC1BD9}" srcOrd="2" destOrd="0" presId="urn:microsoft.com/office/officeart/2005/8/layout/pList2"/>
    <dgm:cxn modelId="{4F9DBBD7-4313-4410-8468-0D69B597BA92}" type="presParOf" srcId="{72DFA54F-37EC-4D55-87BA-77C8F1148D40}" destId="{08DC143F-C41D-4C57-B847-9B761B94816A}" srcOrd="1" destOrd="0" presId="urn:microsoft.com/office/officeart/2005/8/layout/pList2"/>
    <dgm:cxn modelId="{A8DED823-6A96-426A-B2CD-C91AB2E785FD}" type="presParOf" srcId="{72DFA54F-37EC-4D55-87BA-77C8F1148D40}" destId="{E3472BD4-A1BD-4DA9-A368-80F96A46610A}" srcOrd="2" destOrd="0" presId="urn:microsoft.com/office/officeart/2005/8/layout/pList2"/>
    <dgm:cxn modelId="{06673A19-453B-45D2-A22F-968872FB69F5}" type="presParOf" srcId="{E3472BD4-A1BD-4DA9-A368-80F96A46610A}" destId="{4A3B520F-DB7B-41B4-97E9-616859F15E0E}" srcOrd="0" destOrd="0" presId="urn:microsoft.com/office/officeart/2005/8/layout/pList2"/>
    <dgm:cxn modelId="{39FDAE74-961A-4F61-80DD-A1C3450CAB51}" type="presParOf" srcId="{E3472BD4-A1BD-4DA9-A368-80F96A46610A}" destId="{D9DEC928-EDB2-4346-89ED-1E10204F906B}" srcOrd="1" destOrd="0" presId="urn:microsoft.com/office/officeart/2005/8/layout/pList2"/>
    <dgm:cxn modelId="{2388F570-9F8C-4F97-ABCD-969322888449}" type="presParOf" srcId="{E3472BD4-A1BD-4DA9-A368-80F96A46610A}" destId="{E3CA5790-0A6E-4DD0-8D7E-AAE2B9A58C3C}" srcOrd="2" destOrd="0" presId="urn:microsoft.com/office/officeart/2005/8/layout/pList2"/>
    <dgm:cxn modelId="{B65F54A9-94B7-460E-93AE-43D8EB569809}" type="presParOf" srcId="{72DFA54F-37EC-4D55-87BA-77C8F1148D40}" destId="{A4A447CD-E55D-4C8F-910F-9BCAFCBFF1B7}" srcOrd="3" destOrd="0" presId="urn:microsoft.com/office/officeart/2005/8/layout/pList2"/>
    <dgm:cxn modelId="{B0ACDAE9-0845-4668-8AA8-5258A756919D}" type="presParOf" srcId="{72DFA54F-37EC-4D55-87BA-77C8F1148D40}" destId="{05329DE3-5596-4354-8CBA-78CCE91CD37F}" srcOrd="4" destOrd="0" presId="urn:microsoft.com/office/officeart/2005/8/layout/pList2"/>
    <dgm:cxn modelId="{495E555F-0E94-4285-9627-6424881F5B86}" type="presParOf" srcId="{05329DE3-5596-4354-8CBA-78CCE91CD37F}" destId="{BDAD3BB4-186B-4FBF-80ED-6C0A0E65F710}" srcOrd="0" destOrd="0" presId="urn:microsoft.com/office/officeart/2005/8/layout/pList2"/>
    <dgm:cxn modelId="{B790DE64-ED10-44E9-8694-A53C87AB3A95}" type="presParOf" srcId="{05329DE3-5596-4354-8CBA-78CCE91CD37F}" destId="{9C4A41CA-D002-4F25-8446-909AED44B017}" srcOrd="1" destOrd="0" presId="urn:microsoft.com/office/officeart/2005/8/layout/pList2"/>
    <dgm:cxn modelId="{A92A4DED-EAF1-410A-9928-DB970A270691}" type="presParOf" srcId="{05329DE3-5596-4354-8CBA-78CCE91CD37F}" destId="{BF0DDED6-E9F3-4CF0-9735-1911CC320EB4}" srcOrd="2" destOrd="0" presId="urn:microsoft.com/office/officeart/2005/8/layout/pList2"/>
    <dgm:cxn modelId="{1CEF7540-6122-4EEA-96E9-63282840E2E4}" type="presParOf" srcId="{72DFA54F-37EC-4D55-87BA-77C8F1148D40}" destId="{095F1EE1-1013-42FC-9A00-4106737F9F9F}" srcOrd="5" destOrd="0" presId="urn:microsoft.com/office/officeart/2005/8/layout/pList2"/>
    <dgm:cxn modelId="{D37BAB03-E525-4CDE-90E4-21195C39B139}" type="presParOf" srcId="{72DFA54F-37EC-4D55-87BA-77C8F1148D40}" destId="{4DF3DC45-2079-4E01-AA8F-78910DB8733E}" srcOrd="6" destOrd="0" presId="urn:microsoft.com/office/officeart/2005/8/layout/pList2"/>
    <dgm:cxn modelId="{BE50814E-5C18-4453-8457-88DD4AC431CE}" type="presParOf" srcId="{4DF3DC45-2079-4E01-AA8F-78910DB8733E}" destId="{6B0A0C82-2918-40F5-9F7C-7D1C124798CB}" srcOrd="0" destOrd="0" presId="urn:microsoft.com/office/officeart/2005/8/layout/pList2"/>
    <dgm:cxn modelId="{85518B48-2A2E-4E40-A3AD-42E76241338E}" type="presParOf" srcId="{4DF3DC45-2079-4E01-AA8F-78910DB8733E}" destId="{907FAA71-5457-4940-B86B-863548574B24}" srcOrd="1" destOrd="0" presId="urn:microsoft.com/office/officeart/2005/8/layout/pList2"/>
    <dgm:cxn modelId="{A27F05A8-FEAE-4398-AF7D-4294D9008E2B}" type="presParOf" srcId="{4DF3DC45-2079-4E01-AA8F-78910DB8733E}" destId="{2FBA0BAA-2AFE-421A-BB59-9BC7F873D7B3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C9691-C582-4E04-AB23-10889C6F9ED3}">
      <dsp:nvSpPr>
        <dsp:cNvPr id="0" name=""/>
        <dsp:cNvSpPr/>
      </dsp:nvSpPr>
      <dsp:spPr>
        <a:xfrm>
          <a:off x="2846769" y="-360598"/>
          <a:ext cx="5521857" cy="1386864"/>
        </a:xfrm>
        <a:prstGeom prst="roundRect">
          <a:avLst>
            <a:gd name="adj" fmla="val 10000"/>
          </a:avLst>
        </a:prstGeom>
        <a:solidFill>
          <a:srgbClr val="FFC1C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ГИА-9 допускаются</a:t>
          </a:r>
          <a:endParaRPr lang="ru-RU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87389" y="-319978"/>
        <a:ext cx="5440617" cy="1305624"/>
      </dsp:txXfrm>
    </dsp:sp>
    <dsp:sp modelId="{41E441B4-FB99-4BAB-BAD4-80B2FD9546FB}">
      <dsp:nvSpPr>
        <dsp:cNvPr id="0" name=""/>
        <dsp:cNvSpPr/>
      </dsp:nvSpPr>
      <dsp:spPr>
        <a:xfrm rot="2487647">
          <a:off x="6390181" y="1187202"/>
          <a:ext cx="918478" cy="485402"/>
        </a:xfrm>
        <a:prstGeom prst="leftRightArrow">
          <a:avLst>
            <a:gd name="adj1" fmla="val 60000"/>
            <a:gd name="adj2" fmla="val 50000"/>
          </a:avLst>
        </a:prstGeom>
        <a:solidFill>
          <a:srgbClr val="FF6D6D"/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6535802" y="1284282"/>
        <a:ext cx="627236" cy="291242"/>
      </dsp:txXfrm>
    </dsp:sp>
    <dsp:sp modelId="{89496A5B-7B3D-4B60-95E9-B3AEB3444BBC}">
      <dsp:nvSpPr>
        <dsp:cNvPr id="0" name=""/>
        <dsp:cNvSpPr/>
      </dsp:nvSpPr>
      <dsp:spPr>
        <a:xfrm>
          <a:off x="6636905" y="1833540"/>
          <a:ext cx="4546752" cy="283429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Обучающиеся, имеющие результат «зачет» за итоговое собеседование по русскому языку</a:t>
          </a:r>
          <a:endParaRPr lang="ru-RU" sz="2000" kern="1200" dirty="0"/>
        </a:p>
      </dsp:txBody>
      <dsp:txXfrm>
        <a:off x="6719919" y="1916554"/>
        <a:ext cx="4380724" cy="2668265"/>
      </dsp:txXfrm>
    </dsp:sp>
    <dsp:sp modelId="{08BE41EF-7307-422B-A663-AD335DB93C32}">
      <dsp:nvSpPr>
        <dsp:cNvPr id="0" name=""/>
        <dsp:cNvSpPr/>
      </dsp:nvSpPr>
      <dsp:spPr>
        <a:xfrm rot="10810070">
          <a:off x="5266001" y="2998656"/>
          <a:ext cx="918478" cy="485402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89766"/>
                <a:satOff val="3984"/>
                <a:lumOff val="-215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89766"/>
                <a:satOff val="3984"/>
                <a:lumOff val="-215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89766"/>
                <a:satOff val="3984"/>
                <a:lumOff val="-215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5411622" y="3095736"/>
        <a:ext cx="627236" cy="291242"/>
      </dsp:txXfrm>
    </dsp:sp>
    <dsp:sp modelId="{8DF7365E-0607-43F4-8AA4-CA1D676F38CF}">
      <dsp:nvSpPr>
        <dsp:cNvPr id="0" name=""/>
        <dsp:cNvSpPr/>
      </dsp:nvSpPr>
      <dsp:spPr>
        <a:xfrm>
          <a:off x="266821" y="1814881"/>
          <a:ext cx="4546752" cy="283429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Обучающиеся, не имеющие академической задолженности, в полном объеме выполнившие учебный план или индивидуальный учебный план (имеющие годовые отметки по всем учебным предметам учебного плана за IX класс не ниже удовлетворительных)</a:t>
          </a:r>
          <a:endParaRPr lang="ru-RU" sz="2000" kern="1200" dirty="0"/>
        </a:p>
      </dsp:txBody>
      <dsp:txXfrm>
        <a:off x="349835" y="1897895"/>
        <a:ext cx="4380724" cy="2668265"/>
      </dsp:txXfrm>
    </dsp:sp>
    <dsp:sp modelId="{09E615DA-496F-4C32-8501-35FEAEA56E85}">
      <dsp:nvSpPr>
        <dsp:cNvPr id="0" name=""/>
        <dsp:cNvSpPr/>
      </dsp:nvSpPr>
      <dsp:spPr>
        <a:xfrm rot="18996945">
          <a:off x="3997573" y="1177872"/>
          <a:ext cx="918478" cy="485402"/>
        </a:xfrm>
        <a:prstGeom prst="leftRightArrow">
          <a:avLst>
            <a:gd name="adj1" fmla="val 60000"/>
            <a:gd name="adj2" fmla="val 50000"/>
          </a:avLst>
        </a:prstGeom>
        <a:solidFill>
          <a:srgbClr val="FF6D6D"/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143194" y="1274952"/>
        <a:ext cx="627236" cy="2912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FD583-036E-4734-B6E5-B4DB053C0BE9}">
      <dsp:nvSpPr>
        <dsp:cNvPr id="0" name=""/>
        <dsp:cNvSpPr/>
      </dsp:nvSpPr>
      <dsp:spPr>
        <a:xfrm rot="5400000">
          <a:off x="-382587" y="383440"/>
          <a:ext cx="2550583" cy="17854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ОГЭ</a:t>
          </a:r>
          <a:endParaRPr lang="ru-RU" sz="5000" kern="1200" dirty="0"/>
        </a:p>
      </dsp:txBody>
      <dsp:txXfrm rot="-5400000">
        <a:off x="1" y="893556"/>
        <a:ext cx="1785408" cy="765175"/>
      </dsp:txXfrm>
    </dsp:sp>
    <dsp:sp modelId="{C87C9AFF-54D7-4850-ABCE-FC9DBECA9420}">
      <dsp:nvSpPr>
        <dsp:cNvPr id="0" name=""/>
        <dsp:cNvSpPr/>
      </dsp:nvSpPr>
      <dsp:spPr>
        <a:xfrm rot="5400000">
          <a:off x="5792619" y="-4006357"/>
          <a:ext cx="1657879" cy="96723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Calibri" panose="020F0502020204030204" pitchFamily="34" charset="0"/>
            </a:rPr>
            <a:t>Для обучающихся ОО, в </a:t>
          </a:r>
          <a:r>
            <a:rPr lang="ru-RU" sz="2000" kern="1200" dirty="0" err="1" smtClean="0">
              <a:latin typeface="Calibri" panose="020F0502020204030204" pitchFamily="34" charset="0"/>
            </a:rPr>
            <a:t>т.ч</a:t>
          </a:r>
          <a:r>
            <a:rPr lang="ru-RU" sz="2000" kern="1200" dirty="0" smtClean="0">
              <a:latin typeface="Calibri" panose="020F0502020204030204" pitchFamily="34" charset="0"/>
            </a:rPr>
            <a:t>. иностранных граждан, лиц без гражданства, беженцев и вынужденных переселенцев, освоивших образовательные программы основного общего образования (ОП ООО) в очной, очно-заочной или заочной формах</a:t>
          </a:r>
          <a:endParaRPr lang="ru-RU" sz="2000" kern="1200" dirty="0">
            <a:latin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Calibri" panose="020F0502020204030204" pitchFamily="34" charset="0"/>
            </a:rPr>
            <a:t>Для лиц, освоивших ОП ООО в форме семейного образования и допущенных к ГИА</a:t>
          </a:r>
          <a:endParaRPr lang="ru-RU" sz="2000" kern="1200" dirty="0">
            <a:latin typeface="Calibri" panose="020F0502020204030204" pitchFamily="34" charset="0"/>
          </a:endParaRPr>
        </a:p>
      </dsp:txBody>
      <dsp:txXfrm rot="-5400000">
        <a:off x="1785409" y="81784"/>
        <a:ext cx="9591370" cy="1496017"/>
      </dsp:txXfrm>
    </dsp:sp>
    <dsp:sp modelId="{6B7FBD46-29A9-49B4-BC49-9C5ADBF97C4F}">
      <dsp:nvSpPr>
        <dsp:cNvPr id="0" name=""/>
        <dsp:cNvSpPr/>
      </dsp:nvSpPr>
      <dsp:spPr>
        <a:xfrm rot="5400000">
          <a:off x="-382587" y="3249817"/>
          <a:ext cx="2550583" cy="17854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ГВЭ</a:t>
          </a:r>
          <a:endParaRPr lang="ru-RU" sz="5000" kern="1200" dirty="0"/>
        </a:p>
      </dsp:txBody>
      <dsp:txXfrm rot="-5400000">
        <a:off x="1" y="3759933"/>
        <a:ext cx="1785408" cy="765175"/>
      </dsp:txXfrm>
    </dsp:sp>
    <dsp:sp modelId="{61184279-4BFD-47FF-9D42-6D9F58CBD435}">
      <dsp:nvSpPr>
        <dsp:cNvPr id="0" name=""/>
        <dsp:cNvSpPr/>
      </dsp:nvSpPr>
      <dsp:spPr>
        <a:xfrm rot="5400000">
          <a:off x="5224679" y="-1139980"/>
          <a:ext cx="2793758" cy="96723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libri" panose="020F0502020204030204" pitchFamily="34" charset="0"/>
            </a:rPr>
            <a:t>Для обучающихся освоивших ОП ООО в учреждениях, исполняющих наказание в виде лишения свободы</a:t>
          </a:r>
          <a:r>
            <a:rPr lang="ru-RU" sz="1800" kern="1200" dirty="0" smtClean="0">
              <a:latin typeface="Calibri" panose="020F0502020204030204" pitchFamily="34" charset="0"/>
            </a:rPr>
            <a:t>, в специальных учебно-воспитательных учреждениях закрытого типа, </a:t>
          </a:r>
          <a:endParaRPr lang="ru-RU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libri" panose="020F0502020204030204" pitchFamily="34" charset="0"/>
            </a:rPr>
            <a:t>Для обучающихся </a:t>
          </a:r>
          <a:r>
            <a:rPr lang="ru-RU" sz="1800" b="1" kern="1200" dirty="0" smtClean="0">
              <a:latin typeface="Calibri" panose="020F0502020204030204" pitchFamily="34" charset="0"/>
            </a:rPr>
            <a:t>с ограниченными возможностями здоровья</a:t>
          </a:r>
          <a:r>
            <a:rPr lang="ru-RU" sz="1800" kern="1200" dirty="0" smtClean="0">
              <a:latin typeface="Calibri" panose="020F0502020204030204" pitchFamily="34" charset="0"/>
            </a:rPr>
            <a:t>,</a:t>
          </a:r>
          <a:endParaRPr lang="ru-RU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libri" panose="020F0502020204030204" pitchFamily="34" charset="0"/>
            </a:rPr>
            <a:t>Для обучающихся </a:t>
          </a:r>
          <a:r>
            <a:rPr lang="ru-RU" sz="1800" b="1" kern="1200" dirty="0" smtClean="0">
              <a:latin typeface="Calibri" panose="020F0502020204030204" pitchFamily="34" charset="0"/>
            </a:rPr>
            <a:t>детей-инвалидов</a:t>
          </a:r>
          <a:r>
            <a:rPr lang="ru-RU" sz="1800" kern="1200" dirty="0" smtClean="0">
              <a:latin typeface="Calibri" panose="020F0502020204030204" pitchFamily="34" charset="0"/>
            </a:rPr>
            <a:t> и </a:t>
          </a:r>
          <a:r>
            <a:rPr lang="ru-RU" sz="1800" b="1" kern="1200" dirty="0" smtClean="0">
              <a:latin typeface="Calibri" panose="020F0502020204030204" pitchFamily="34" charset="0"/>
            </a:rPr>
            <a:t>инвалидов</a:t>
          </a:r>
          <a:endParaRPr lang="ru-RU" sz="1800" kern="1200" dirty="0">
            <a:latin typeface="Calibri" panose="020F0502020204030204" pitchFamily="34" charset="0"/>
          </a:endParaRPr>
        </a:p>
      </dsp:txBody>
      <dsp:txXfrm rot="-5400000">
        <a:off x="1785408" y="2435671"/>
        <a:ext cx="9535921" cy="25209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1522AD-4C39-477B-91F1-A99B727BD8F2}">
      <dsp:nvSpPr>
        <dsp:cNvPr id="0" name=""/>
        <dsp:cNvSpPr/>
      </dsp:nvSpPr>
      <dsp:spPr>
        <a:xfrm>
          <a:off x="0" y="444198"/>
          <a:ext cx="3625125" cy="717839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0EA8D-8CA2-4DD9-9C92-C10637639F6D}">
      <dsp:nvSpPr>
        <dsp:cNvPr id="0" name=""/>
        <dsp:cNvSpPr/>
      </dsp:nvSpPr>
      <dsp:spPr>
        <a:xfrm>
          <a:off x="631878" y="720516"/>
          <a:ext cx="207147" cy="2071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ABC72-D4F8-488B-B4FF-AE4D00B21BCA}">
      <dsp:nvSpPr>
        <dsp:cNvPr id="0" name=""/>
        <dsp:cNvSpPr/>
      </dsp:nvSpPr>
      <dsp:spPr>
        <a:xfrm>
          <a:off x="895424" y="431954"/>
          <a:ext cx="2321283" cy="595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ОБЯЗАТЕЛЬНЫЕ ЭКЗАМЕНЫ</a:t>
          </a:r>
          <a:endParaRPr lang="ru-RU" sz="1800" b="1" kern="1200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895424" y="431954"/>
        <a:ext cx="2321283" cy="595931"/>
      </dsp:txXfrm>
    </dsp:sp>
    <dsp:sp modelId="{A8B55839-A6BD-4F64-A037-5BA0A0899465}">
      <dsp:nvSpPr>
        <dsp:cNvPr id="0" name=""/>
        <dsp:cNvSpPr/>
      </dsp:nvSpPr>
      <dsp:spPr>
        <a:xfrm>
          <a:off x="0" y="1334153"/>
          <a:ext cx="207142" cy="207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4DD13-A184-4CCF-B8BE-8B8F6D064A93}">
      <dsp:nvSpPr>
        <dsp:cNvPr id="0" name=""/>
        <dsp:cNvSpPr/>
      </dsp:nvSpPr>
      <dsp:spPr>
        <a:xfrm>
          <a:off x="306063" y="1202584"/>
          <a:ext cx="2622346" cy="482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МАТЕМАТИКА</a:t>
          </a:r>
          <a:endParaRPr lang="ru-RU" sz="2400" b="1" kern="1200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06063" y="1202584"/>
        <a:ext cx="2622346" cy="482849"/>
      </dsp:txXfrm>
    </dsp:sp>
    <dsp:sp modelId="{4BA8BD7D-2F68-4199-B48C-02A23E27F7E5}">
      <dsp:nvSpPr>
        <dsp:cNvPr id="0" name=""/>
        <dsp:cNvSpPr/>
      </dsp:nvSpPr>
      <dsp:spPr>
        <a:xfrm>
          <a:off x="0" y="1858904"/>
          <a:ext cx="207142" cy="207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E6048B-41A2-4D09-9659-D77A981FD0EF}">
      <dsp:nvSpPr>
        <dsp:cNvPr id="0" name=""/>
        <dsp:cNvSpPr/>
      </dsp:nvSpPr>
      <dsp:spPr>
        <a:xfrm>
          <a:off x="306063" y="1685433"/>
          <a:ext cx="2622346" cy="482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РУССКИЙ ЯЗЫК</a:t>
          </a:r>
          <a:endParaRPr lang="ru-RU" sz="2400" b="1" kern="1200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06063" y="1685433"/>
        <a:ext cx="2622346" cy="482849"/>
      </dsp:txXfrm>
    </dsp:sp>
    <dsp:sp modelId="{42CA0AEC-AFE0-4458-893C-A9930F6CA67C}">
      <dsp:nvSpPr>
        <dsp:cNvPr id="0" name=""/>
        <dsp:cNvSpPr/>
      </dsp:nvSpPr>
      <dsp:spPr>
        <a:xfrm>
          <a:off x="3995291" y="402877"/>
          <a:ext cx="3851747" cy="717839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5FB74-68C8-47E9-8368-4B067A7C6F30}">
      <dsp:nvSpPr>
        <dsp:cNvPr id="0" name=""/>
        <dsp:cNvSpPr/>
      </dsp:nvSpPr>
      <dsp:spPr>
        <a:xfrm>
          <a:off x="4511301" y="720516"/>
          <a:ext cx="207147" cy="2071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E3F2C8-87B6-4AA6-8817-186AA3F56435}">
      <dsp:nvSpPr>
        <dsp:cNvPr id="0" name=""/>
        <dsp:cNvSpPr/>
      </dsp:nvSpPr>
      <dsp:spPr>
        <a:xfrm>
          <a:off x="4761425" y="446281"/>
          <a:ext cx="2374858" cy="595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ЭКЗАМЕНЫ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ПО ВЫБОРУ</a:t>
          </a:r>
          <a:endParaRPr lang="ru-RU" sz="1800" b="1" kern="1200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761425" y="446281"/>
        <a:ext cx="2374858" cy="595931"/>
      </dsp:txXfrm>
    </dsp:sp>
    <dsp:sp modelId="{8D7ACA4C-0C7F-44E0-A1EF-A93CDC367534}">
      <dsp:nvSpPr>
        <dsp:cNvPr id="0" name=""/>
        <dsp:cNvSpPr/>
      </dsp:nvSpPr>
      <dsp:spPr>
        <a:xfrm>
          <a:off x="4014854" y="1351328"/>
          <a:ext cx="207142" cy="207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8E58AE-7F82-4B22-B749-CF56CB708FD6}">
      <dsp:nvSpPr>
        <dsp:cNvPr id="0" name=""/>
        <dsp:cNvSpPr/>
      </dsp:nvSpPr>
      <dsp:spPr>
        <a:xfrm>
          <a:off x="4224470" y="1278367"/>
          <a:ext cx="4138586" cy="429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ФИЗИКА</a:t>
          </a:r>
          <a:endParaRPr lang="ru-RU" sz="2400" b="1" kern="1200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24470" y="1278367"/>
        <a:ext cx="4138586" cy="429977"/>
      </dsp:txXfrm>
    </dsp:sp>
    <dsp:sp modelId="{6CD62FDF-C182-45BD-8396-0FA9F6491108}">
      <dsp:nvSpPr>
        <dsp:cNvPr id="0" name=""/>
        <dsp:cNvSpPr/>
      </dsp:nvSpPr>
      <dsp:spPr>
        <a:xfrm>
          <a:off x="4014854" y="1781305"/>
          <a:ext cx="207142" cy="207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4C9FB-50FB-4175-A473-62DF3278B643}">
      <dsp:nvSpPr>
        <dsp:cNvPr id="0" name=""/>
        <dsp:cNvSpPr/>
      </dsp:nvSpPr>
      <dsp:spPr>
        <a:xfrm>
          <a:off x="4224470" y="1708344"/>
          <a:ext cx="4138586" cy="429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ХИМИЯ</a:t>
          </a:r>
          <a:endParaRPr lang="ru-RU" sz="2400" b="1" kern="1200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24470" y="1708344"/>
        <a:ext cx="4138586" cy="429977"/>
      </dsp:txXfrm>
    </dsp:sp>
    <dsp:sp modelId="{4B1C2014-ADE0-4F81-90A3-5213209B8FED}">
      <dsp:nvSpPr>
        <dsp:cNvPr id="0" name=""/>
        <dsp:cNvSpPr/>
      </dsp:nvSpPr>
      <dsp:spPr>
        <a:xfrm>
          <a:off x="4014854" y="2211282"/>
          <a:ext cx="207142" cy="207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39EA3E-B84E-4506-AA8C-CD2FC0E621C4}">
      <dsp:nvSpPr>
        <dsp:cNvPr id="0" name=""/>
        <dsp:cNvSpPr/>
      </dsp:nvSpPr>
      <dsp:spPr>
        <a:xfrm>
          <a:off x="4224470" y="2138321"/>
          <a:ext cx="4138586" cy="429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БИОЛОГИЯ</a:t>
          </a:r>
          <a:endParaRPr lang="ru-RU" sz="2400" b="1" kern="1200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24470" y="2138321"/>
        <a:ext cx="4138586" cy="429977"/>
      </dsp:txXfrm>
    </dsp:sp>
    <dsp:sp modelId="{038708F6-DFCC-4F3A-A420-1CE10F115134}">
      <dsp:nvSpPr>
        <dsp:cNvPr id="0" name=""/>
        <dsp:cNvSpPr/>
      </dsp:nvSpPr>
      <dsp:spPr>
        <a:xfrm>
          <a:off x="4014854" y="2641260"/>
          <a:ext cx="207142" cy="207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87266-9722-4673-BA49-FB73C3972CF4}">
      <dsp:nvSpPr>
        <dsp:cNvPr id="0" name=""/>
        <dsp:cNvSpPr/>
      </dsp:nvSpPr>
      <dsp:spPr>
        <a:xfrm>
          <a:off x="4224470" y="2568298"/>
          <a:ext cx="4138586" cy="429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ЛИТЕРАТУРА</a:t>
          </a:r>
          <a:endParaRPr lang="ru-RU" sz="2400" b="1" kern="1200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24470" y="2568298"/>
        <a:ext cx="4138586" cy="429977"/>
      </dsp:txXfrm>
    </dsp:sp>
    <dsp:sp modelId="{E0E7EB72-AE90-4B7F-B4B3-8D3EAA587F6E}">
      <dsp:nvSpPr>
        <dsp:cNvPr id="0" name=""/>
        <dsp:cNvSpPr/>
      </dsp:nvSpPr>
      <dsp:spPr>
        <a:xfrm>
          <a:off x="4014854" y="3071237"/>
          <a:ext cx="207142" cy="207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BD1DE3-66A9-4E8F-AA05-2366910364C0}">
      <dsp:nvSpPr>
        <dsp:cNvPr id="0" name=""/>
        <dsp:cNvSpPr/>
      </dsp:nvSpPr>
      <dsp:spPr>
        <a:xfrm>
          <a:off x="4224470" y="2998275"/>
          <a:ext cx="4138586" cy="429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ГЕОГРАФИЯ</a:t>
          </a:r>
          <a:endParaRPr lang="ru-RU" sz="2400" b="1" kern="1200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24470" y="2998275"/>
        <a:ext cx="4138586" cy="429977"/>
      </dsp:txXfrm>
    </dsp:sp>
    <dsp:sp modelId="{7CBDF60C-C754-40E7-B00F-40B2D229688F}">
      <dsp:nvSpPr>
        <dsp:cNvPr id="0" name=""/>
        <dsp:cNvSpPr/>
      </dsp:nvSpPr>
      <dsp:spPr>
        <a:xfrm>
          <a:off x="4014854" y="3501214"/>
          <a:ext cx="207142" cy="207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28F4D-D8E8-433D-B792-805263C9C021}">
      <dsp:nvSpPr>
        <dsp:cNvPr id="0" name=""/>
        <dsp:cNvSpPr/>
      </dsp:nvSpPr>
      <dsp:spPr>
        <a:xfrm>
          <a:off x="4224470" y="3428252"/>
          <a:ext cx="4138586" cy="429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ИСТОРИЯ</a:t>
          </a:r>
          <a:endParaRPr lang="ru-RU" sz="2400" b="1" kern="1200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24470" y="3428252"/>
        <a:ext cx="4138586" cy="429977"/>
      </dsp:txXfrm>
    </dsp:sp>
    <dsp:sp modelId="{65AF1805-E9CE-45F2-81A6-D80B74164788}">
      <dsp:nvSpPr>
        <dsp:cNvPr id="0" name=""/>
        <dsp:cNvSpPr/>
      </dsp:nvSpPr>
      <dsp:spPr>
        <a:xfrm>
          <a:off x="4014854" y="3931191"/>
          <a:ext cx="207142" cy="207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B4843-B05B-4A30-889A-A22892B166BD}">
      <dsp:nvSpPr>
        <dsp:cNvPr id="0" name=""/>
        <dsp:cNvSpPr/>
      </dsp:nvSpPr>
      <dsp:spPr>
        <a:xfrm>
          <a:off x="4224470" y="3858230"/>
          <a:ext cx="4138586" cy="429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ОБЩЕСТВОЗНАНИЕ</a:t>
          </a:r>
          <a:endParaRPr lang="ru-RU" sz="2400" b="1" kern="1200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24470" y="3858230"/>
        <a:ext cx="4138586" cy="429977"/>
      </dsp:txXfrm>
    </dsp:sp>
    <dsp:sp modelId="{76B72466-588D-43D3-87D6-9490DABF27D4}">
      <dsp:nvSpPr>
        <dsp:cNvPr id="0" name=""/>
        <dsp:cNvSpPr/>
      </dsp:nvSpPr>
      <dsp:spPr>
        <a:xfrm>
          <a:off x="4014854" y="4361168"/>
          <a:ext cx="207142" cy="207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7C1AF-DDD8-4919-854B-FA820C7C7769}">
      <dsp:nvSpPr>
        <dsp:cNvPr id="0" name=""/>
        <dsp:cNvSpPr/>
      </dsp:nvSpPr>
      <dsp:spPr>
        <a:xfrm>
          <a:off x="4224470" y="4288207"/>
          <a:ext cx="4138586" cy="429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ИНОСТРАННЫЕ ЯЗЫКИ</a:t>
          </a:r>
          <a:endParaRPr lang="ru-RU" sz="2400" b="1" kern="1200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24470" y="4288207"/>
        <a:ext cx="4138586" cy="429977"/>
      </dsp:txXfrm>
    </dsp:sp>
    <dsp:sp modelId="{5D4B3E15-ECB5-44FB-A7B5-0AEE7FD22212}">
      <dsp:nvSpPr>
        <dsp:cNvPr id="0" name=""/>
        <dsp:cNvSpPr/>
      </dsp:nvSpPr>
      <dsp:spPr>
        <a:xfrm>
          <a:off x="4014854" y="4791145"/>
          <a:ext cx="207142" cy="207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491BEF-0D28-4172-A66C-2C5E806D4CAD}">
      <dsp:nvSpPr>
        <dsp:cNvPr id="0" name=""/>
        <dsp:cNvSpPr/>
      </dsp:nvSpPr>
      <dsp:spPr>
        <a:xfrm>
          <a:off x="4224470" y="4704767"/>
          <a:ext cx="4138586" cy="429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ИНФОРМАТИКА И ИКТ</a:t>
          </a:r>
          <a:endParaRPr lang="ru-RU" sz="2400" b="1" kern="1200" dirty="0">
            <a:solidFill>
              <a:schemeClr val="bg1"/>
            </a:solidFill>
            <a:latin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224470" y="4704767"/>
        <a:ext cx="4138586" cy="4299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09BB14-253B-43A8-A6C2-58A13AA7FA75}">
      <dsp:nvSpPr>
        <dsp:cNvPr id="0" name=""/>
        <dsp:cNvSpPr/>
      </dsp:nvSpPr>
      <dsp:spPr>
        <a:xfrm>
          <a:off x="0" y="207740"/>
          <a:ext cx="11292912" cy="197399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3C943D-27A4-43A3-AD1E-18B420BC1BD9}">
      <dsp:nvSpPr>
        <dsp:cNvPr id="0" name=""/>
        <dsp:cNvSpPr/>
      </dsp:nvSpPr>
      <dsp:spPr>
        <a:xfrm>
          <a:off x="341897" y="318596"/>
          <a:ext cx="2467236" cy="1752279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1AF342-A7E6-4E44-B07E-7CE02A71EF60}">
      <dsp:nvSpPr>
        <dsp:cNvPr id="0" name=""/>
        <dsp:cNvSpPr/>
      </dsp:nvSpPr>
      <dsp:spPr>
        <a:xfrm rot="10800000">
          <a:off x="341897" y="2389471"/>
          <a:ext cx="2467236" cy="2920465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МАТЕМАТИКА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РУССКИЙ ЯЗЫК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ЛИТЕРАТУРА</a:t>
          </a:r>
          <a:endParaRPr lang="ru-RU" sz="2000" kern="1200" dirty="0">
            <a:solidFill>
              <a:schemeClr val="bg1"/>
            </a:solidFill>
          </a:endParaRPr>
        </a:p>
      </dsp:txBody>
      <dsp:txXfrm rot="10800000">
        <a:off x="417773" y="2389471"/>
        <a:ext cx="2315484" cy="2844589"/>
      </dsp:txXfrm>
    </dsp:sp>
    <dsp:sp modelId="{E3CA5790-0A6E-4DD0-8D7E-AAE2B9A58C3C}">
      <dsp:nvSpPr>
        <dsp:cNvPr id="0" name=""/>
        <dsp:cNvSpPr/>
      </dsp:nvSpPr>
      <dsp:spPr>
        <a:xfrm>
          <a:off x="3055857" y="318596"/>
          <a:ext cx="2467236" cy="1752279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B520F-DB7B-41B4-97E9-616859F15E0E}">
      <dsp:nvSpPr>
        <dsp:cNvPr id="0" name=""/>
        <dsp:cNvSpPr/>
      </dsp:nvSpPr>
      <dsp:spPr>
        <a:xfrm rot="10800000">
          <a:off x="3055857" y="2389471"/>
          <a:ext cx="2467236" cy="2920465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ФИЗИКА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ИСТОРИЯ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БИОЛОГИЯ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ХИМИЯ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ОБЩЕСТВОЗНАНИЕ</a:t>
          </a:r>
          <a:endParaRPr lang="ru-RU" sz="2000" kern="1200" dirty="0">
            <a:solidFill>
              <a:schemeClr val="bg1"/>
            </a:solidFill>
          </a:endParaRPr>
        </a:p>
      </dsp:txBody>
      <dsp:txXfrm rot="10800000">
        <a:off x="3131733" y="2389471"/>
        <a:ext cx="2315484" cy="2844589"/>
      </dsp:txXfrm>
    </dsp:sp>
    <dsp:sp modelId="{BF0DDED6-E9F3-4CF0-9735-1911CC320EB4}">
      <dsp:nvSpPr>
        <dsp:cNvPr id="0" name=""/>
        <dsp:cNvSpPr/>
      </dsp:nvSpPr>
      <dsp:spPr>
        <a:xfrm>
          <a:off x="5769818" y="318596"/>
          <a:ext cx="2467236" cy="1752279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AD3BB4-186B-4FBF-80ED-6C0A0E65F710}">
      <dsp:nvSpPr>
        <dsp:cNvPr id="0" name=""/>
        <dsp:cNvSpPr/>
      </dsp:nvSpPr>
      <dsp:spPr>
        <a:xfrm rot="10800000">
          <a:off x="5769818" y="2389471"/>
          <a:ext cx="2467236" cy="2920465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ГЕОГРАФИЯ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ИНФОРМАТИКА</a:t>
          </a:r>
          <a:endParaRPr lang="ru-RU" sz="2000" kern="1200" dirty="0">
            <a:solidFill>
              <a:schemeClr val="bg1"/>
            </a:solidFill>
          </a:endParaRPr>
        </a:p>
      </dsp:txBody>
      <dsp:txXfrm rot="10800000">
        <a:off x="5845694" y="2389471"/>
        <a:ext cx="2315484" cy="2844589"/>
      </dsp:txXfrm>
    </dsp:sp>
    <dsp:sp modelId="{2FBA0BAA-2AFE-421A-BB59-9BC7F873D7B3}">
      <dsp:nvSpPr>
        <dsp:cNvPr id="0" name=""/>
        <dsp:cNvSpPr/>
      </dsp:nvSpPr>
      <dsp:spPr>
        <a:xfrm>
          <a:off x="8483778" y="318596"/>
          <a:ext cx="2467236" cy="1752279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0A0C82-2918-40F5-9F7C-7D1C124798CB}">
      <dsp:nvSpPr>
        <dsp:cNvPr id="0" name=""/>
        <dsp:cNvSpPr/>
      </dsp:nvSpPr>
      <dsp:spPr>
        <a:xfrm rot="10800000">
          <a:off x="8483778" y="2389471"/>
          <a:ext cx="2467236" cy="2920465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ИНОСТРАННЫЙ ЯЗЫК (КРОМЕ РАЗДЕЛА «Говорение»)/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Иностранный язык раздел «Говорение»</a:t>
          </a:r>
          <a:endParaRPr lang="ru-RU" sz="2000" kern="1200" dirty="0">
            <a:solidFill>
              <a:schemeClr val="bg1"/>
            </a:solidFill>
          </a:endParaRPr>
        </a:p>
      </dsp:txBody>
      <dsp:txXfrm rot="10800000">
        <a:off x="8559654" y="2389471"/>
        <a:ext cx="2315484" cy="2844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ikko.ru/uploads/files/2022-01-13_04_01-04_pril1.docx" TargetMode="External"/><Relationship Id="rId2" Type="http://schemas.openxmlformats.org/officeDocument/2006/relationships/hyperlink" Target="http://coikko.ru/uploads/files/2022-01-13_04_01-04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oikko.ru/uploads/files/2022-01-13_295_01-04.pdf" TargetMode="External"/><Relationship Id="rId4" Type="http://schemas.openxmlformats.org/officeDocument/2006/relationships/hyperlink" Target="http://coikko.ru/uploads/files/2022-01-13_04_01-04_pril2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91212"/>
            <a:ext cx="12192000" cy="1787482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9  класс  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53145"/>
            <a:ext cx="12192000" cy="82109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   ИТОГОВАЯ   АТТЕСТАЦИЯ  -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18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66255"/>
            <a:ext cx="11873345" cy="651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781" y="276932"/>
            <a:ext cx="11457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ОСНОВНЫЕ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СРОКИ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ПРОВЕДЕНИЯ ГИА –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endParaRPr lang="ru-RU" sz="28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0327" y="910830"/>
            <a:ext cx="11180618" cy="55265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524730"/>
              </p:ext>
            </p:extLst>
          </p:nvPr>
        </p:nvGraphicFramePr>
        <p:xfrm>
          <a:off x="700156" y="1101194"/>
          <a:ext cx="10849114" cy="4998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8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54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40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 (пятница)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40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 (суббота)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40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 (вторник)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40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(пятница)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40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июня (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ИСТОРИЯ, ФИЗИКА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БИОЛОГИЯ, ХИМИЯ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40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июня (вторник)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БИОЛОГИЯ, ИНФОРМАТИКА, ГЕОГРАФИЯ, ХИМИЯ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40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июня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(пятница)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ЛИТЕРАТУРА, ФИЗИКА, ИНФОРМАТИКА, ГЕОГРАФИЯ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40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июня (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156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66255"/>
            <a:ext cx="11873345" cy="651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781" y="276932"/>
            <a:ext cx="11457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СРОКИ ПРОВЕДЕНИЯ ГИА – 9. ПОВТОРНЫЙ ДОПУСК К ОГЭ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0327" y="910829"/>
            <a:ext cx="11180618" cy="55265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78871" y="1045580"/>
            <a:ext cx="10820401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Повторно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к сдаче ГИА-9 по соответствующему учебному предмету в текущем году по решению ГЭК допускаются следующие обучающиеся: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endParaRPr lang="ru-RU" sz="12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получившие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на ГИА-9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неудовлетворительный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 результат </a:t>
            </a: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не более чем по двум учебным предметам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;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endParaRPr lang="ru-RU" sz="12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не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явившиеся на экзамены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по уважительным причинам (болезнь или иные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обстоятельства),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подтвержденные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документально;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endParaRPr lang="ru-RU" sz="12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не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завершившие выполнение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экзаменационной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работы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 по уважительным причинам (болезнь или иные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обстоятельства),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подтвержденные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документально;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274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66255"/>
            <a:ext cx="11873345" cy="651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781" y="276932"/>
            <a:ext cx="11457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СРОКИ ПРОВЕДЕНИЯ ГИА – 9. ПОВТОРНЫЙ ДОПУСК К ОГЭ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0327" y="910829"/>
            <a:ext cx="11180618" cy="55265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78871" y="1045580"/>
            <a:ext cx="1082040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Повторно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к сдаче ГИА-9 по соответствующему учебному предмету в текущем году по решению ГЭК допускаются следующие обучающиеся: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endParaRPr lang="ru-RU" sz="12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апелляция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которых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о нарушении установленного порядка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проведения ГИА- 9 конфликтной комиссией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была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удовлетворена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;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endParaRPr lang="ru-RU" sz="12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результаты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которых были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аннулированы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 ГЭК в случае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выявления фактов нарушений </a:t>
            </a: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настоящего Порядка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совершенных лицами,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указанными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в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пунктах 49 и 50 настоящего Порядками, или иными лицами. 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940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040" y="128336"/>
            <a:ext cx="11873345" cy="65612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781" y="276932"/>
            <a:ext cx="11457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РЕЗЕРВНЫЕ СРОКИ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ПРОВЕДЕНИЯ ГИА –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0327" y="1341716"/>
            <a:ext cx="11180618" cy="509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605505"/>
              </p:ext>
            </p:extLst>
          </p:nvPr>
        </p:nvGraphicFramePr>
        <p:xfrm>
          <a:off x="700156" y="1620251"/>
          <a:ext cx="10849114" cy="468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7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1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86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55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июня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ВСЕМ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УЧЕБНЫМ ПРЕДМЕТАМ </a:t>
                      </a:r>
                    </a:p>
                    <a:p>
                      <a:pPr algn="r"/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(кроме русского языка и математики)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63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55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июня (среда)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ВСЕМ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УЧЕБНЫМ ПРЕДМЕТАМ </a:t>
                      </a:r>
                    </a:p>
                    <a:p>
                      <a:pPr algn="r"/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(кроме русского языка и математики)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63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863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июля (пятница)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ВСЕМ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УЧЕБНЫМ ПРЕДМЕТАМ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863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июля (суббота)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ВСЕМ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УЧЕБНЫМ ПРЕДМЕТАМ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373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66255"/>
            <a:ext cx="11873345" cy="651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781" y="276932"/>
            <a:ext cx="11457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СРОКИ ПРОВЕДЕНИЯ ГИА – 9. </a:t>
            </a:r>
            <a:endParaRPr lang="ru-RU" sz="28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ДОПОЛНИТЕЛЬНЫЙПЕРИОД в СЕНТЯБРЕ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0327" y="1341716"/>
            <a:ext cx="11180618" cy="39842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78871" y="1231039"/>
            <a:ext cx="108204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Повторно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к сдаче ГИА-9 по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соответствующим учебным предметам в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текущем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году, но не ранее 1 сентября текущего года, допускаются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следующие обучающиеся: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endParaRPr lang="ru-RU" sz="12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не прошедшие ГИА,</a:t>
            </a:r>
          </a:p>
          <a:p>
            <a:pPr marL="342900" indent="-342900" algn="just">
              <a:buFontTx/>
              <a:buChar char="-"/>
            </a:pPr>
            <a:endParaRPr lang="ru-RU" sz="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получившие на ГИА неудовлетворительные результаты более чем по двум учебным предметам,</a:t>
            </a:r>
          </a:p>
          <a:p>
            <a:pPr marL="342900" indent="-342900" algn="just">
              <a:buFontTx/>
              <a:buChar char="-"/>
            </a:pPr>
            <a:endParaRPr lang="ru-RU" sz="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получившие повторно неудовлетворительный результат по одному или двум учебным предметам в резервные сроки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0327" y="5502441"/>
            <a:ext cx="11180618" cy="978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Заявление на участие в ГИА в дополнительный период не позднее чем за две недели до начала указанного периода подаются лицами лично на основании документов, удостоверяющих личность, в образовательные организации, которыми указанные лица были допущены к прохождению ГИА.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4283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040" y="128336"/>
            <a:ext cx="11873345" cy="65612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781" y="276932"/>
            <a:ext cx="11457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СРОКИ ПРОВЕДЕНИЯ ГИА –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 </a:t>
            </a:r>
          </a:p>
          <a:p>
            <a:pPr algn="ctr">
              <a:spcAft>
                <a:spcPts val="0"/>
              </a:spcAft>
            </a:pPr>
            <a:r>
              <a:rPr lang="ru-RU" sz="2000" b="1" u="sng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(ДЛЯ ПОВТОРНО ДОПУЩЕННЫХ К ГИА в СЕНТЯБРЬСКИЕ СРОКИ)</a:t>
            </a:r>
            <a:endParaRPr lang="ru-RU" sz="2000" b="1" u="sng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0327" y="1341716"/>
            <a:ext cx="11180618" cy="509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678873"/>
              </p:ext>
            </p:extLst>
          </p:nvPr>
        </p:nvGraphicFramePr>
        <p:xfrm>
          <a:off x="700155" y="1463469"/>
          <a:ext cx="10849114" cy="4870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2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6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86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55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сентября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(понедельник)</a:t>
                      </a:r>
                    </a:p>
                    <a:p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сентября (вторник)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63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сентября (четверг)</a:t>
                      </a:r>
                    </a:p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сентября (среда)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55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сентября (понедельник)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ИСТОРИЯ, БИОЛОГИЯ, ФИЗИКА,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ГЕОГРАФИЯ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63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сентября (четверг)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ОБЩЕСТВОЗНАНИЕ, ХИМИЯ, ИНФОРМАТИКА, ЛИТЕРАТУРА, ИНОСТРАННЫЕ ЯЗЫКИ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863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сентября (четверг)</a:t>
                      </a:r>
                    </a:p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сентября (пятница)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ВСЕМ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УЧЕБНЫМ ПРЕДМЕТАМ </a:t>
                      </a:r>
                    </a:p>
                    <a:p>
                      <a:pPr algn="r"/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(кроме русского языка и математики)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863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сентября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(суббота)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ВСЕМ УЧЕБНЫМ ПРЕДМЕТАМ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708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66255"/>
            <a:ext cx="11873345" cy="651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781" y="276932"/>
            <a:ext cx="11457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ПРОВЕДЕНИЕ ГИА – 9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0327" y="910829"/>
            <a:ext cx="11180618" cy="55265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78871" y="1273441"/>
            <a:ext cx="108204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ГИА-9 по всем учебным предметам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начинается в 10.00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по местному времени. В день экзамена участник ГИА-9 должен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прибыть в ППЭ не позднее 09.15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endParaRPr lang="ru-RU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Допуск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участников ГИА-9 в ППЭ осуществляется при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наличии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 у них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документов, удостоверяющих их личность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, и при наличии их в списках распределения в данный ППЭ. В случае отсутствия по объективным причинам у обучающегося документа, удостоверяющего личность, он допускается в ППЭ после письменного подтверждения его личности сопровождающим от образовательной организации.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212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66255"/>
            <a:ext cx="11873345" cy="651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781" y="276932"/>
            <a:ext cx="11457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ПРОВЕДЕНИЕ ГИА – 9. 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0327" y="910829"/>
            <a:ext cx="11180618" cy="55265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78871" y="910829"/>
            <a:ext cx="108204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В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ППЭ участнику ГИА-9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запрещается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 иметь при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себе:</a:t>
            </a:r>
          </a:p>
          <a:p>
            <a:pPr marL="457200" indent="-457200"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уведомление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о регистрации на экзамены (необходимо оставить его в месте для хранения личных вещей, которое организовано до входа в ППЭ, или отдать сопровождающему от образовательной организации),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средства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связи,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электронно-вычислительную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технику,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фото-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, аудио- и видеоаппаратуру,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справочные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материалы, письменные заметки и иные средства хранения и передачи информации.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Кроме </a:t>
            </a: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</a:rPr>
              <a:t>этого нельзя выносить из аудитории и ППЭ экзаменационные материалы. В том числе КИМ и черновики, на бумажном или электронном носителях, фотографировать экзаменационные материалы. В случае отказа участником ГИА-9 от сдачи запрещенного средства он </a:t>
            </a:r>
            <a:r>
              <a:rPr lang="ru-RU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не допускается </a:t>
            </a: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</a:rPr>
              <a:t>на </a:t>
            </a:r>
            <a:r>
              <a:rPr lang="ru-RU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экзамен.</a:t>
            </a:r>
          </a:p>
        </p:txBody>
      </p:sp>
    </p:spTree>
    <p:extLst>
      <p:ext uri="{BB962C8B-B14F-4D97-AF65-F5344CB8AC3E}">
        <p14:creationId xmlns:p14="http://schemas.microsoft.com/office/powerpoint/2010/main" val="606098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66255"/>
            <a:ext cx="11873345" cy="651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781" y="276932"/>
            <a:ext cx="11457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ПРОВЕДЕНИЕ ГИА – 9. 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0327" y="910829"/>
            <a:ext cx="11180618" cy="55265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78871" y="1221470"/>
            <a:ext cx="108204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Обучающийся должен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взять с собой в </a:t>
            </a: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аудиторию:</a:t>
            </a:r>
          </a:p>
          <a:p>
            <a:pPr marL="342900" indent="-342900"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документ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, удостоверяющий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личность (без обложки),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гелиевую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или капиллярной ручку с чернилами черного цвета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endParaRPr lang="ru-RU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Кроме этого обучающийся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может взять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 с собой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на экзамен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: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по математике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- линейку; </a:t>
            </a:r>
          </a:p>
          <a:p>
            <a:pPr marL="342900" indent="-342900" algn="just">
              <a:buFontTx/>
              <a:buChar char="-"/>
            </a:pP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по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химии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 – непрограммируемый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калькулятор; </a:t>
            </a:r>
          </a:p>
          <a:p>
            <a:pPr marL="342900" indent="-342900" algn="just">
              <a:buFontTx/>
              <a:buChar char="-"/>
            </a:pP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по физике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–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линейка, непрограммируемый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калькулятор; </a:t>
            </a:r>
          </a:p>
          <a:p>
            <a:pPr marL="342900" indent="-342900" algn="just">
              <a:buFontTx/>
              <a:buChar char="-"/>
            </a:pP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по географии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–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непрограммируемый калькулятор и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линейку;</a:t>
            </a:r>
          </a:p>
          <a:p>
            <a:pPr marL="342900" indent="-342900" algn="just">
              <a:buFontTx/>
              <a:buChar char="-"/>
            </a:pP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по биологии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–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линейку и непрограммируемый калькулятор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89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66255"/>
            <a:ext cx="11873345" cy="651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781" y="276932"/>
            <a:ext cx="11457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ПРОДОЛЖИТЕЛЬНОСТЬ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ГИА – 9. 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10297372"/>
              </p:ext>
            </p:extLst>
          </p:nvPr>
        </p:nvGraphicFramePr>
        <p:xfrm>
          <a:off x="401781" y="1026694"/>
          <a:ext cx="11292913" cy="5309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770022" y="1379621"/>
            <a:ext cx="2390274" cy="1668379"/>
          </a:xfrm>
          <a:prstGeom prst="roundRect">
            <a:avLst>
              <a:gd name="adj" fmla="val 7052"/>
            </a:avLst>
          </a:prstGeom>
          <a:solidFill>
            <a:srgbClr val="97E9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ЧАСА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МИНУТ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28538" y="1379619"/>
            <a:ext cx="2358916" cy="1668379"/>
          </a:xfrm>
          <a:prstGeom prst="roundRect">
            <a:avLst>
              <a:gd name="adj" fmla="val 7052"/>
            </a:avLst>
          </a:prstGeom>
          <a:solidFill>
            <a:srgbClr val="A2CF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ЧАСА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52877" y="1379619"/>
            <a:ext cx="2477776" cy="1668379"/>
          </a:xfrm>
          <a:prstGeom prst="roundRect">
            <a:avLst>
              <a:gd name="adj" fmla="val 7052"/>
            </a:avLst>
          </a:prstGeom>
          <a:solidFill>
            <a:srgbClr val="608F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ЧАСА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МИНУТ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880034" y="1379619"/>
            <a:ext cx="2462097" cy="1668379"/>
          </a:xfrm>
          <a:prstGeom prst="roundRect">
            <a:avLst>
              <a:gd name="adj" fmla="val 7052"/>
            </a:avLst>
          </a:prstGeom>
          <a:solidFill>
            <a:srgbClr val="F4DE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ЧАСА/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 </a:t>
            </a:r>
          </a:p>
        </p:txBody>
      </p:sp>
    </p:spTree>
    <p:extLst>
      <p:ext uri="{BB962C8B-B14F-4D97-AF65-F5344CB8AC3E}">
        <p14:creationId xmlns:p14="http://schemas.microsoft.com/office/powerpoint/2010/main" val="291113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66255"/>
            <a:ext cx="11873345" cy="651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781" y="183806"/>
            <a:ext cx="113745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НОРМАТИВНО  ПРАВОВЫЕ АКТЫ,</a:t>
            </a:r>
            <a:b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регулирующие проведение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ГИА-9</a:t>
            </a:r>
          </a:p>
          <a:p>
            <a:pPr algn="ctr">
              <a:spcAft>
                <a:spcPts val="0"/>
              </a:spcAft>
            </a:pPr>
            <a:endParaRPr lang="ru-RU" sz="32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270510" algn="l"/>
              </a:tabLst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ФЗ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 29.12.2012 № 273-ФЗ «Об образовании в РФ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»;</a:t>
            </a:r>
          </a:p>
          <a:p>
            <a:pPr lvl="0" algn="just">
              <a:spcAft>
                <a:spcPts val="0"/>
              </a:spcAft>
              <a:tabLst>
                <a:tab pos="270510" algn="l"/>
              </a:tabLst>
            </a:pP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270510" algn="l"/>
              </a:tabLst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Приказ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Министерства просвещения РФ и Рособрнадзора от 07.11.2018.№ 189/1513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«Об утверждении Порядка проведения государственной итоговой аттестации по образовательным программам основного общего образования»;</a:t>
            </a:r>
          </a:p>
          <a:p>
            <a:pPr lvl="0" algn="just">
              <a:spcAft>
                <a:spcPts val="0"/>
              </a:spcAft>
              <a:tabLst>
                <a:tab pos="270510" algn="l"/>
              </a:tabLst>
            </a:pPr>
            <a:endParaRPr lang="ru-RU" sz="8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155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66255"/>
            <a:ext cx="11873345" cy="651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781" y="276932"/>
            <a:ext cx="11457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ОЗНАКОМЛЕНИЕ УЧАСТНИКОВ ГИА С РЕЗУЛЬТАТАМИ ОГЭ. 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0327" y="910829"/>
            <a:ext cx="11180618" cy="55265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78871" y="1221470"/>
            <a:ext cx="108204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Результаты экзаменов по каждому предмету утверждаются, изменяются и (или) аннулируются по решению ГЭК.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endParaRPr lang="ru-RU" sz="12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Результаты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ГИА-9 признаются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удовлетворительными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 в случае, если обучающийся по обязательным учебным предметам набрал минимальное количество баллов, определенное департаментом образования.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endParaRPr lang="ru-RU" sz="12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Ознакомление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участников ГИА-9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с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 полученными ими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результатами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 экзамена по учебному предмету осуществляется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не позднее трех рабочих дней со дня их утверждения ГЭК.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</a:rPr>
              <a:t>После утверждения результаты ГИА-9 в течение одного рабочего дня передаются в органы местного самоуправления, осуществляющие управление в сфере образования, образовательные организации, для последующего ознакомления обучающихся с утвержденными результатами </a:t>
            </a:r>
            <a:r>
              <a:rPr lang="ru-RU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ГИА-9.</a:t>
            </a:r>
          </a:p>
        </p:txBody>
      </p:sp>
    </p:spTree>
    <p:extLst>
      <p:ext uri="{BB962C8B-B14F-4D97-AF65-F5344CB8AC3E}">
        <p14:creationId xmlns:p14="http://schemas.microsoft.com/office/powerpoint/2010/main" val="2568327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66255"/>
            <a:ext cx="11873345" cy="651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781" y="276932"/>
            <a:ext cx="11457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АПЕЛЛЯЦИЯ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0327" y="910829"/>
            <a:ext cx="11180618" cy="55265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78871" y="1221470"/>
            <a:ext cx="108204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Апелляцию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о нарушении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установленного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порядка проведения </a:t>
            </a: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экзамена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участник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ГИА-9 подает в день проведения уполномоченному представителю ГЭК,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не покидая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ППЭ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ru-RU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endParaRPr lang="ru-RU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Апелляция </a:t>
            </a: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о несогласии с выставленными баллами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подается в течение 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двух рабочих дней со дня объявления результатов экзамена по соответствующему учебному предмету. Обучающийся подает апелляцию о несогласии с выставленными баллами 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в образовательную организацию</a:t>
            </a:r>
            <a:r>
              <a:rPr lang="ru-RU" sz="2800" dirty="0">
                <a:solidFill>
                  <a:schemeClr val="bg1"/>
                </a:solidFill>
                <a:latin typeface="Calibri" panose="020F0502020204030204" pitchFamily="34" charset="0"/>
              </a:rPr>
              <a:t>, в которой он был допущен к ГИА-9</a:t>
            </a:r>
            <a:r>
              <a:rPr lang="ru-RU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ru-RU" sz="12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2400" b="1" i="1" dirty="0">
                <a:solidFill>
                  <a:schemeClr val="bg1"/>
                </a:solidFill>
                <a:latin typeface="Calibri" panose="020F0502020204030204" pitchFamily="34" charset="0"/>
              </a:rPr>
              <a:t>Апелляции</a:t>
            </a:r>
            <a:r>
              <a:rPr lang="ru-RU" sz="2400" i="1" dirty="0">
                <a:solidFill>
                  <a:schemeClr val="bg1"/>
                </a:solidFill>
                <a:latin typeface="Calibri" panose="020F0502020204030204" pitchFamily="34" charset="0"/>
              </a:rPr>
              <a:t> по содержанию и структуре заданий, а также по вопросы, связанные с нарушением участником ГИА-9 требований к оформлению экзаменационной работы, конфликтная комиссия </a:t>
            </a:r>
            <a:r>
              <a:rPr lang="ru-RU" sz="2400" b="1" i="1" dirty="0">
                <a:solidFill>
                  <a:schemeClr val="bg1"/>
                </a:solidFill>
                <a:latin typeface="Calibri" panose="020F0502020204030204" pitchFamily="34" charset="0"/>
              </a:rPr>
              <a:t>не </a:t>
            </a:r>
            <a:r>
              <a:rPr lang="ru-RU" sz="24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рассматривает.</a:t>
            </a:r>
          </a:p>
        </p:txBody>
      </p:sp>
    </p:spTree>
    <p:extLst>
      <p:ext uri="{BB962C8B-B14F-4D97-AF65-F5344CB8AC3E}">
        <p14:creationId xmlns:p14="http://schemas.microsoft.com/office/powerpoint/2010/main" val="116863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3963" y="188489"/>
            <a:ext cx="11873345" cy="651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64657137"/>
              </p:ext>
            </p:extLst>
          </p:nvPr>
        </p:nvGraphicFramePr>
        <p:xfrm>
          <a:off x="522514" y="783771"/>
          <a:ext cx="11215396" cy="535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22514" y="5775158"/>
            <a:ext cx="11332602" cy="7379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на участие в  ГИА подается до 1 марта включительно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32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295" y="128336"/>
            <a:ext cx="11967410" cy="657726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1781" y="213976"/>
            <a:ext cx="11457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ИТОГОВОЕ СОБЕСЕДОВАНИЕ ПО РУССКОМУ ЯЗЫКУ</a:t>
            </a:r>
            <a:endParaRPr lang="ru-RU" sz="28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705414"/>
              </p:ext>
            </p:extLst>
          </p:nvPr>
        </p:nvGraphicFramePr>
        <p:xfrm>
          <a:off x="401781" y="822836"/>
          <a:ext cx="11276872" cy="5305248"/>
        </p:xfrm>
        <a:graphic>
          <a:graphicData uri="http://schemas.openxmlformats.org/drawingml/2006/table">
            <a:tbl>
              <a:tblPr/>
              <a:tblGrid>
                <a:gridCol w="11276872">
                  <a:extLst>
                    <a:ext uri="{9D8B030D-6E8A-4147-A177-3AD203B41FA5}">
                      <a16:colId xmlns:a16="http://schemas.microsoft.com/office/drawing/2014/main" val="571218841"/>
                    </a:ext>
                  </a:extLst>
                </a:gridCol>
              </a:tblGrid>
              <a:tr h="5305248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/>
                      </a:r>
                      <a:b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algn="just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Приказ департамента образования Ярославской области от 10.01.2020 №04/01-04 "Об утверждении Порядка проведения </a:t>
                      </a:r>
                      <a:r>
                        <a:rPr lang="ru-RU" sz="1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итогового </a:t>
                      </a:r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собеседования по русскому языку на территории Ярославской области</a:t>
                      </a:r>
                      <a:r>
                        <a:rPr lang="ru-RU" sz="1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"</a:t>
                      </a:r>
                      <a:r>
                        <a:rPr lang="ru-RU" sz="1800" b="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  <a:p>
                      <a:pPr algn="just"/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algn="just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Приложение к приказу ДО ЯО от 10.01.2020 №04/01-04 Порядок проведения итогового собеседования по русскому языку на территории Ярославской области</a:t>
                      </a:r>
                      <a:r>
                        <a:rPr lang="ru-RU" sz="1800" b="0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  <a:p>
                      <a:pPr algn="just"/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algn="just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Приложение к приказу ДО ЯО от 10.01.2020 №04/01-04 Памятка о порядке проведения итогового собеседования по русскому языку (для ознакомления обучающихся и их родителей (законных представителей) под подпись)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/>
                      </a:r>
                      <a:b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/>
                      </a:r>
                      <a:b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ru-RU" sz="1800" b="0" u="sng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Приказ департамента образования Ярославской области от 13.12.2021 № 295/01-04 "О проведении итогового собеседования по русскому языку в Ярославской области в 2021/2022 учебном году"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177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863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377" y="48127"/>
            <a:ext cx="11967410" cy="657726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1781" y="213976"/>
            <a:ext cx="11457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ИТОГОВОЕ СОБЕСЕДОВАНИЕ ПО РУССКОМУ ЯЗЫКУ</a:t>
            </a:r>
            <a:endParaRPr lang="ru-RU" sz="28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132" y="903045"/>
            <a:ext cx="10994342" cy="304131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16425" y="4110206"/>
            <a:ext cx="1082842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Для участия в итоговом собеседовании по русскому языку обучающиеся подают заявление не позднее, чем за две недели до начала проведения итогового собеседования по русскому языку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6425" y="5165558"/>
            <a:ext cx="10828421" cy="13475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Проверка ответов участников итогового собеседования по русскому языку завершается не позднее чем через пять  календарных дней с даты его проведения. </a:t>
            </a:r>
          </a:p>
          <a:p>
            <a:pPr algn="ctr"/>
            <a:r>
              <a:rPr lang="ru-RU" sz="2400" b="1" dirty="0" smtClean="0"/>
              <a:t>Результатом итогового собеседования по русскому языку </a:t>
            </a:r>
          </a:p>
          <a:p>
            <a:pPr algn="ctr"/>
            <a:r>
              <a:rPr lang="ru-RU" sz="2400" b="1" dirty="0" smtClean="0"/>
              <a:t>является «зачет» или «незачет».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35940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377" y="48127"/>
            <a:ext cx="11967410" cy="657726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1781" y="213976"/>
            <a:ext cx="11457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ИТОГОВОЕ СОБЕСЕДОВАНИЕ ПО РУССКОМУ ЯЗЫКУ</a:t>
            </a:r>
            <a:endParaRPr lang="ru-RU" sz="28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1781" y="903045"/>
            <a:ext cx="11341040" cy="52571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допускаются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итоговому собеседованию по русскому языку в дополнительные сроки в текущем году (во вторую среду марта и первый рабочий понедельник мая) следующие обучающиеся, экстерны:</a:t>
            </a:r>
          </a:p>
          <a:p>
            <a:pPr algn="just"/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получившие по ИС неудовлетворительный результат («незачет»),</a:t>
            </a:r>
          </a:p>
          <a:p>
            <a:pPr algn="just"/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явившиеся на ИС по уважительным причинам (болезнь или иные обстоятельства), подтвержденные документально,</a:t>
            </a:r>
          </a:p>
          <a:p>
            <a:pPr marL="342900" indent="-342900" algn="just">
              <a:buFontTx/>
              <a:buChar char="-"/>
            </a:pP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завершившие ИС по уважительным причинам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болезнь или иные обстоятельства), подтвержденные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</a:t>
            </a:r>
          </a:p>
          <a:p>
            <a:pPr marL="342900" indent="-342900" algn="just">
              <a:buFontTx/>
              <a:buChar char="-"/>
            </a:pP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36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3963" y="188489"/>
            <a:ext cx="11873345" cy="651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781" y="283423"/>
            <a:ext cx="11457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ФОРМЫ ПРОВЕДЕНИЯ  ГИА – 9  В 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2022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ГОДУ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703325172"/>
              </p:ext>
            </p:extLst>
          </p:nvPr>
        </p:nvGraphicFramePr>
        <p:xfrm>
          <a:off x="401781" y="998210"/>
          <a:ext cx="114577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02873" y="2549236"/>
            <a:ext cx="9656618" cy="346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с</a:t>
            </a:r>
            <a:r>
              <a:rPr lang="ru-RU" b="1" dirty="0" smtClean="0"/>
              <a:t> использованием КИМ (контрольно-измерительных материалов)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02873" y="5846618"/>
            <a:ext cx="9656618" cy="570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В форме письменных и устных экзаменов с использованием текстов, тем, заданий, билетов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22581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66255"/>
            <a:ext cx="11873345" cy="651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781" y="213976"/>
            <a:ext cx="1145771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ЭКЗАМЕНЫ   в  9  классе</a:t>
            </a:r>
          </a:p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Экзамены в 9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классе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6433" y="997527"/>
            <a:ext cx="8363059" cy="5377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36800141"/>
              </p:ext>
            </p:extLst>
          </p:nvPr>
        </p:nvGraphicFramePr>
        <p:xfrm>
          <a:off x="3662688" y="945461"/>
          <a:ext cx="8363057" cy="5134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01780" y="945461"/>
            <a:ext cx="284527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9 классе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ГИА-9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включает в себя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обязательные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экзамены,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экзамены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выбору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двум учебным предметам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 числа учебных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предметов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Перерыв между экзаменами составляет не менее двух дней</a:t>
            </a:r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266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66255"/>
            <a:ext cx="11873345" cy="651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1781" y="276932"/>
            <a:ext cx="11457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СРОКИ ПРОВЕДЕНИЯ ГИА – 9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0327" y="910829"/>
            <a:ext cx="11180618" cy="55265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78871" y="1273441"/>
            <a:ext cx="1082040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Calibri" panose="020F0502020204030204" pitchFamily="34" charset="0"/>
              </a:rPr>
              <a:t>Для проведения ОГЭ и ГВЭ предусматривается </a:t>
            </a:r>
            <a:r>
              <a:rPr lang="ru-RU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единое расписание экзаменов.</a:t>
            </a:r>
            <a:r>
              <a:rPr lang="ru-RU" sz="36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ru-RU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(Приказ </a:t>
            </a:r>
            <a:r>
              <a:rPr lang="ru-RU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МИНИСТРЕСТВА ПРОСВЕЩЕНИЯ </a:t>
            </a:r>
            <a:r>
              <a:rPr lang="ru-RU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РФ</a:t>
            </a:r>
            <a:r>
              <a:rPr lang="ru-RU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от </a:t>
            </a:r>
            <a:r>
              <a:rPr lang="ru-RU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17 </a:t>
            </a:r>
            <a:r>
              <a:rPr lang="ru-RU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ноября </a:t>
            </a:r>
            <a:r>
              <a:rPr lang="ru-RU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2021 </a:t>
            </a:r>
            <a:r>
              <a:rPr lang="ru-RU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г № </a:t>
            </a:r>
            <a:r>
              <a:rPr lang="ru-RU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836/1481 </a:t>
            </a:r>
            <a:r>
              <a:rPr lang="ru-RU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«Об утверждении единого расписания и продолжительности проведения основного государственного экзамена по каждому учебному предмету, перечня средств обучения и воспитания, используемых при его проведении в </a:t>
            </a:r>
            <a:r>
              <a:rPr lang="ru-RU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2022 </a:t>
            </a:r>
            <a:r>
              <a:rPr lang="ru-RU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году»</a:t>
            </a:r>
          </a:p>
          <a:p>
            <a:pPr algn="just"/>
            <a:endParaRPr lang="ru-RU" sz="3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568567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TM04033923[[fn=Глубина]]</Template>
  <TotalTime>309</TotalTime>
  <Words>1451</Words>
  <Application>Microsoft Office PowerPoint</Application>
  <PresentationFormat>Широкоэкранный</PresentationFormat>
  <Paragraphs>201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Corbel</vt:lpstr>
      <vt:lpstr>Symbol</vt:lpstr>
      <vt:lpstr>Times New Roman</vt:lpstr>
      <vt:lpstr>Verdana</vt:lpstr>
      <vt:lpstr>Глубина</vt:lpstr>
      <vt:lpstr>9  класс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 класс</dc:title>
  <dc:creator>Любовь Москалева</dc:creator>
  <cp:lastModifiedBy>Lyubov</cp:lastModifiedBy>
  <cp:revision>32</cp:revision>
  <cp:lastPrinted>2022-01-30T07:35:59Z</cp:lastPrinted>
  <dcterms:created xsi:type="dcterms:W3CDTF">2016-02-10T16:23:39Z</dcterms:created>
  <dcterms:modified xsi:type="dcterms:W3CDTF">2022-01-30T08:52:54Z</dcterms:modified>
</cp:coreProperties>
</file>