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7" r:id="rId3"/>
    <p:sldId id="289" r:id="rId4"/>
    <p:sldId id="288" r:id="rId5"/>
    <p:sldId id="269" r:id="rId6"/>
    <p:sldId id="271" r:id="rId7"/>
    <p:sldId id="335" r:id="rId8"/>
    <p:sldId id="283" r:id="rId9"/>
    <p:sldId id="341" r:id="rId10"/>
    <p:sldId id="336" r:id="rId11"/>
    <p:sldId id="363" r:id="rId12"/>
    <p:sldId id="337" r:id="rId13"/>
    <p:sldId id="340" r:id="rId14"/>
    <p:sldId id="339" r:id="rId15"/>
    <p:sldId id="342" r:id="rId16"/>
    <p:sldId id="356" r:id="rId17"/>
    <p:sldId id="343" r:id="rId1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" initials="Е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B68B7-4073-434F-A21C-99C75C98F0B8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9A57D-E706-456A-8A54-AF5C08AF2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24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5B40F-4230-4678-8EDC-6CA8F18E14BA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C27BA-E002-44EA-9C72-A823D9AD47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4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10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26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293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0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0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0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92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16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2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98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11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41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418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6C156-31B4-4A4D-91CA-048FA00E932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gosuslugi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suslugi.ru/315492/2/form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ЕПГУ новый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скриншоты</a:t>
            </a:r>
            <a:endParaRPr lang="ru-RU" dirty="0"/>
          </a:p>
        </p:txBody>
      </p:sp>
      <p:pic>
        <p:nvPicPr>
          <p:cNvPr id="4" name="Picture 2" descr="C:\Users\evstigneeva\Desktop\картинки\-letterhead-backgrounds-blue-business-technology-ppt-backgrounds-30.jpe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774" r="37995"/>
          <a:stretch>
            <a:fillRect/>
          </a:stretch>
        </p:blipFill>
        <p:spPr bwMode="auto">
          <a:xfrm>
            <a:off x="5950699" y="-43965"/>
            <a:ext cx="1872208" cy="57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Лейбл АСИО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46" y="-43965"/>
            <a:ext cx="1295922" cy="940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21" y="-39827"/>
            <a:ext cx="2427178" cy="636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11982" y="4278779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2021 году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6021288"/>
            <a:ext cx="60735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Департамент образования Ярославской области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1844824"/>
            <a:ext cx="60486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«Зачисление детей в государственные и муниципальные общеобразовательные учреждения (школу)»</a:t>
            </a:r>
          </a:p>
          <a:p>
            <a:pPr algn="ctr"/>
            <a:r>
              <a:rPr lang="ru-RU" sz="28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10 класс 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33776" y="173911"/>
            <a:ext cx="300272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Если заявление подается не родителями, необходимо указать реквизиты документов, подтверждающих право на получение данной услуги.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Также стоит учесть, что бабушки/дедушки, дяди/тёти не являются законными представителями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2949"/>
            <a:ext cx="3257947" cy="93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8882"/>
            <a:ext cx="3924300" cy="438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627784" y="2204864"/>
            <a:ext cx="3600400" cy="3096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717726" y="2218619"/>
            <a:ext cx="3510458" cy="23625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9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8" y="1232756"/>
            <a:ext cx="852292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65313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 форме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этой информации нет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219284" cy="2954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952"/>
            <a:ext cx="6219284" cy="3644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1835696" y="3212976"/>
            <a:ext cx="151216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3059832" y="2852936"/>
            <a:ext cx="3960440" cy="13681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Arial Narrow" pitchFamily="34" charset="0"/>
              </a:rPr>
              <a:t>Если заявитель не нажимает галочку, то после зачисления в контингент, он автоматом получает логин и пароль от входа в РИД в ЛК</a:t>
            </a:r>
            <a:endParaRPr lang="ru-RU" sz="1600" i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1458"/>
            <a:ext cx="7056784" cy="3170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" y="3140968"/>
            <a:ext cx="7991475" cy="331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395260"/>
            <a:ext cx="41764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Документы совершеннолетнего ребенка  невозможно добавить в личный кабинет, поэтому заявитель вносит данные в соответствующие поля формы вручную</a:t>
            </a:r>
            <a:endParaRPr lang="ru-RU" sz="13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869" y="521677"/>
            <a:ext cx="296686" cy="43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7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429224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5028278" cy="396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2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2721"/>
            <a:ext cx="494059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67330"/>
            <a:ext cx="5616624" cy="377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43600" y="3645024"/>
            <a:ext cx="3276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Наименование программы – 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основная образовательная программа среднего общего образования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(ООП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среднего общего образования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35896" y="3933056"/>
            <a:ext cx="1944216" cy="432048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16016" y="980728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Если ребенок хочет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принять участие в индивидуальном отборе/рейтинге в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несколько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профилей в одной организации, необходимо создать разные заявления для каждого профиля.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Также следует учесть, что дети-двойняшки не могут проходить по одному заявлению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055935"/>
            <a:ext cx="296686" cy="77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53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6810375" cy="468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58924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Поисковые подсказки (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саджест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) – это продолжение запроса, который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заявитель начинает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вводить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692696"/>
            <a:ext cx="6264696" cy="864096"/>
          </a:xfrm>
          <a:prstGeom prst="round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827584" y="1556792"/>
            <a:ext cx="0" cy="40324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804248" y="1556792"/>
            <a:ext cx="0" cy="40324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6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92"/>
          <a:stretch/>
        </p:blipFill>
        <p:spPr bwMode="auto">
          <a:xfrm>
            <a:off x="855603" y="1412776"/>
            <a:ext cx="7410450" cy="4611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3437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979712" y="1484784"/>
            <a:ext cx="864096" cy="43204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50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45909" y="764704"/>
            <a:ext cx="82906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Зайдите на портал ЕПГУ по адресу </a:t>
            </a:r>
            <a:r>
              <a:rPr lang="ru-RU" sz="2000" u="sng" dirty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http://gosuslugi.ru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и авторизуйтесь с Вашим логином и паролем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Данную услугу могут получить пользователи </a:t>
            </a:r>
            <a:r>
              <a:rPr lang="ru-RU" sz="20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ТОЛЬКО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с подтвержденной учетной записью.  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5909" y="2141915"/>
            <a:ext cx="7920880" cy="4298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вал 2"/>
          <p:cNvSpPr/>
          <p:nvPr/>
        </p:nvSpPr>
        <p:spPr>
          <a:xfrm>
            <a:off x="5724128" y="2852936"/>
            <a:ext cx="1368152" cy="360040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82" y="145579"/>
            <a:ext cx="3733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3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t="2760" r="5198" b="3174"/>
          <a:stretch/>
        </p:blipFill>
        <p:spPr bwMode="auto">
          <a:xfrm>
            <a:off x="5292080" y="1566371"/>
            <a:ext cx="3069239" cy="3509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"/>
          <a:stretch/>
        </p:blipFill>
        <p:spPr bwMode="auto">
          <a:xfrm>
            <a:off x="1105926" y="332656"/>
            <a:ext cx="3439555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436097" y="2492896"/>
            <a:ext cx="2808312" cy="828024"/>
          </a:xfrm>
          <a:prstGeom prst="round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9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5298" y="87498"/>
            <a:ext cx="828718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Ярославской области данную услугу можно получить на ПК либо на смартфоне, открыв любой браузер. Из мобильного приложения данная услуга недоступна. Интерактивные формы других регионов образовательные организации Ярославской области не увидят и не смогут обработать заявления.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ru-RU" sz="17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17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Проверьте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, чтобы правильно было определено местоположение – </a:t>
            </a:r>
            <a:r>
              <a:rPr lang="ru-RU" sz="1700" b="1" dirty="0">
                <a:solidFill>
                  <a:srgbClr val="C00000"/>
                </a:solidFill>
                <a:latin typeface="Arial Narrow" panose="020B0606020202030204" pitchFamily="34" charset="0"/>
              </a:rPr>
              <a:t>Ярославская область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endParaRPr lang="ru-RU" sz="17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94" y="1466772"/>
            <a:ext cx="7848872" cy="4698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05994" y="630932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Ссылка для получения услуги </a:t>
            </a:r>
            <a:r>
              <a:rPr lang="en-US" b="1" dirty="0">
                <a:solidFill>
                  <a:srgbClr val="C00000"/>
                </a:solidFill>
                <a:latin typeface="Arial Narrow" panose="020B0606020202030204" pitchFamily="34" charset="0"/>
                <a:hlinkClick r:id="rId5"/>
              </a:rPr>
              <a:t>https://</a:t>
            </a:r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  <a:hlinkClick r:id="rId5"/>
              </a:rPr>
              <a:t>www.gosuslugi.ru/315492/2/form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283968" y="1412776"/>
            <a:ext cx="2664296" cy="2592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0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0264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«</a:t>
            </a:r>
            <a: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Зачисление детей в </a:t>
            </a:r>
            <a:r>
              <a:rPr lang="ru-RU" sz="2800" b="1" i="1" dirty="0" smtClean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государственные и муниципальные </a:t>
            </a:r>
            <a: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общеобразовательные учреждения (</a:t>
            </a:r>
            <a:r>
              <a:rPr lang="ru-RU" sz="2800" b="1" i="1" dirty="0" smtClean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школу)» </a:t>
            </a:r>
            <a:endParaRPr lang="ru-RU" sz="2800" b="1" i="1" dirty="0">
              <a:ln w="11430"/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01763"/>
            <a:ext cx="2804427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91469"/>
            <a:ext cx="4747816" cy="4640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491880" y="1791469"/>
            <a:ext cx="2376264" cy="485403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2034170"/>
            <a:ext cx="2376264" cy="485403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40152" y="4221088"/>
            <a:ext cx="2088232" cy="936104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2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28"/>
          <a:stretch/>
        </p:blipFill>
        <p:spPr bwMode="auto">
          <a:xfrm>
            <a:off x="310551" y="1124745"/>
            <a:ext cx="8284095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043608" y="3447588"/>
            <a:ext cx="7344816" cy="84550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023979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203848" y="4293096"/>
            <a:ext cx="5184576" cy="20162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Департамент образования Ярославской области не зачисляет в организации.  Вопрос зачисления на обучение относится к компетенции образовательной организации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300192" y="3933056"/>
            <a:ext cx="50405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6660232" y="3212976"/>
            <a:ext cx="1584176" cy="720080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8" descr="http://broidery.ru/wp-content/uploads/2016/05/aten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13176"/>
            <a:ext cx="597162" cy="6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930461"/>
            <a:ext cx="6912768" cy="157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4248472" cy="419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Внимательно прочитайте перед началом подачи заявления данные сообщения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211960" y="728321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187624" y="728321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020272" y="6926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7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9089"/>
            <a:ext cx="6781383" cy="2655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5971297" cy="371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195736" y="2175247"/>
            <a:ext cx="1008112" cy="288032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95396" y="2175247"/>
            <a:ext cx="3635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Обязательное условия при подаче заявления. 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противном случае заявление не будет рассматриваться</a:t>
            </a:r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710" y="2197251"/>
            <a:ext cx="296686" cy="43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59832" y="3068960"/>
            <a:ext cx="2743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Все сведения о заявителе выгружаются </a:t>
            </a:r>
          </a:p>
          <a:p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из персональных данных личного кабинета</a:t>
            </a:r>
          </a:p>
        </p:txBody>
      </p:sp>
    </p:spTree>
    <p:extLst>
      <p:ext uri="{BB962C8B-B14F-4D97-AF65-F5344CB8AC3E}">
        <p14:creationId xmlns:p14="http://schemas.microsoft.com/office/powerpoint/2010/main" val="30257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5547</TotalTime>
  <Words>326</Words>
  <Application>Microsoft Office PowerPoint</Application>
  <PresentationFormat>Экран (4:3)</PresentationFormat>
  <Paragraphs>41</Paragraphs>
  <Slides>17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ЕПГУ новый </vt:lpstr>
      <vt:lpstr>Презентация PowerPoint</vt:lpstr>
      <vt:lpstr>Презентация PowerPoint</vt:lpstr>
      <vt:lpstr>Презентация PowerPoint</vt:lpstr>
      <vt:lpstr>«Зачисление детей в государственные и муниципальные общеобразовательные учреждения (школу)»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ГУ ЯО ЦОиККО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ЕПГУ новый</dc:title>
  <dc:creator>РЦОИ</dc:creator>
  <cp:lastModifiedBy>Евстигнеева</cp:lastModifiedBy>
  <cp:revision>157</cp:revision>
  <cp:lastPrinted>2021-05-19T08:09:35Z</cp:lastPrinted>
  <dcterms:created xsi:type="dcterms:W3CDTF">2020-10-19T11:42:40Z</dcterms:created>
  <dcterms:modified xsi:type="dcterms:W3CDTF">2021-05-19T12:46:58Z</dcterms:modified>
</cp:coreProperties>
</file>